
<file path=[Content_Types].xml><?xml version="1.0" encoding="utf-8"?>
<Types xmlns="http://schemas.openxmlformats.org/package/2006/content-types">
  <Default Extension="jpeg" ContentType="image/jpeg"/>
  <Default Extension="mp3" ContentType="audio/mpeg"/>
  <Default Extension="png" ContentType="image/png"/>
  <Default Extension="rels" ContentType="application/vnd.openxmlformats-package.relationships+xml"/>
  <Default Extension="svg" ContentType="image/svg+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6" r:id="rId3"/>
    <p:sldId id="278" r:id="rId4"/>
    <p:sldId id="268" r:id="rId5"/>
    <p:sldId id="267" r:id="rId6"/>
    <p:sldId id="258" r:id="rId7"/>
    <p:sldId id="261" r:id="rId8"/>
    <p:sldId id="269" r:id="rId9"/>
    <p:sldId id="262" r:id="rId10"/>
    <p:sldId id="263" r:id="rId11"/>
    <p:sldId id="270" r:id="rId12"/>
    <p:sldId id="279" r:id="rId13"/>
    <p:sldId id="264" r:id="rId14"/>
    <p:sldId id="271" r:id="rId15"/>
    <p:sldId id="280" r:id="rId16"/>
    <p:sldId id="265" r:id="rId17"/>
    <p:sldId id="272" r:id="rId18"/>
    <p:sldId id="273" r:id="rId19"/>
    <p:sldId id="274" r:id="rId20"/>
    <p:sldId id="275" r:id="rId21"/>
    <p:sldId id="276" r:id="rId22"/>
    <p:sldId id="277" r:id="rId23"/>
    <p:sldId id="281" r:id="rId24"/>
    <p:sldId id="282" r:id="rId25"/>
  </p:sldIdLst>
  <p:sldSz cx="12192000" cy="6858000"/>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a:srgbClr val="FF5050"/>
    <a:srgbClr val="FF6699"/>
    <a:srgbClr val="FFCCFF"/>
    <a:srgbClr val="FFFFCC"/>
    <a:srgbClr val="C9FAB8"/>
    <a:srgbClr val="9999FF"/>
    <a:srgbClr val="66FFFF"/>
    <a:srgbClr val="ABE9FF"/>
    <a:srgbClr val="87868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2" d="100"/>
          <a:sy n="82" d="100"/>
        </p:scale>
        <p:origin x="5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5A1112-E332-2C4A-D866-1071C0FCD82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vi-VN"/>
          </a:p>
        </p:txBody>
      </p:sp>
      <p:sp>
        <p:nvSpPr>
          <p:cNvPr id="3" name="Subtitle 2">
            <a:extLst>
              <a:ext uri="{FF2B5EF4-FFF2-40B4-BE49-F238E27FC236}">
                <a16:creationId xmlns:a16="http://schemas.microsoft.com/office/drawing/2014/main" id="{95216C2F-A5F4-7357-3389-F5585A6D842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Date Placeholder 3">
            <a:extLst>
              <a:ext uri="{FF2B5EF4-FFF2-40B4-BE49-F238E27FC236}">
                <a16:creationId xmlns:a16="http://schemas.microsoft.com/office/drawing/2014/main" id="{DA8E8A4B-C0E2-8F33-7A5D-CBA53B38E7F6}"/>
              </a:ext>
            </a:extLst>
          </p:cNvPr>
          <p:cNvSpPr>
            <a:spLocks noGrp="1"/>
          </p:cNvSpPr>
          <p:nvPr>
            <p:ph type="dt" sz="half" idx="10"/>
          </p:nvPr>
        </p:nvSpPr>
        <p:spPr/>
        <p:txBody>
          <a:bodyPr/>
          <a:lstStyle/>
          <a:p>
            <a:fld id="{BDAE60A1-34E5-4B51-923F-B5BAD1802B78}" type="datetimeFigureOut">
              <a:rPr lang="vi-VN" smtClean="0"/>
              <a:t>26/11/2022</a:t>
            </a:fld>
            <a:endParaRPr lang="vi-VN"/>
          </a:p>
        </p:txBody>
      </p:sp>
      <p:sp>
        <p:nvSpPr>
          <p:cNvPr id="5" name="Footer Placeholder 4">
            <a:extLst>
              <a:ext uri="{FF2B5EF4-FFF2-40B4-BE49-F238E27FC236}">
                <a16:creationId xmlns:a16="http://schemas.microsoft.com/office/drawing/2014/main" id="{4B35780D-186F-B161-AA4F-6A2081BC0F98}"/>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C9358AB3-C309-95BF-43DA-C5A13C5E665C}"/>
              </a:ext>
            </a:extLst>
          </p:cNvPr>
          <p:cNvSpPr>
            <a:spLocks noGrp="1"/>
          </p:cNvSpPr>
          <p:nvPr>
            <p:ph type="sldNum" sz="quarter" idx="12"/>
          </p:nvPr>
        </p:nvSpPr>
        <p:spPr/>
        <p:txBody>
          <a:bodyPr/>
          <a:lstStyle/>
          <a:p>
            <a:fld id="{5300C728-646F-4420-98B9-DA6A64B68A63}" type="slidenum">
              <a:rPr lang="vi-VN" smtClean="0"/>
              <a:t>‹#›</a:t>
            </a:fld>
            <a:endParaRPr lang="vi-VN"/>
          </a:p>
        </p:txBody>
      </p:sp>
    </p:spTree>
    <p:extLst>
      <p:ext uri="{BB962C8B-B14F-4D97-AF65-F5344CB8AC3E}">
        <p14:creationId xmlns:p14="http://schemas.microsoft.com/office/powerpoint/2010/main" val="37391907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11F8D5-CB98-0950-510F-73592D9C8CE1}"/>
              </a:ext>
            </a:extLst>
          </p:cNvPr>
          <p:cNvSpPr>
            <a:spLocks noGrp="1"/>
          </p:cNvSpPr>
          <p:nvPr>
            <p:ph type="title"/>
          </p:nvPr>
        </p:nvSpPr>
        <p:spPr/>
        <p:txBody>
          <a:bodyPr/>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079D1DCF-8E17-C83F-A1DC-E1F51B07A21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480AD7A7-6D4E-1DA1-84E9-D2642A78F220}"/>
              </a:ext>
            </a:extLst>
          </p:cNvPr>
          <p:cNvSpPr>
            <a:spLocks noGrp="1"/>
          </p:cNvSpPr>
          <p:nvPr>
            <p:ph type="dt" sz="half" idx="10"/>
          </p:nvPr>
        </p:nvSpPr>
        <p:spPr/>
        <p:txBody>
          <a:bodyPr/>
          <a:lstStyle/>
          <a:p>
            <a:fld id="{BDAE60A1-34E5-4B51-923F-B5BAD1802B78}" type="datetimeFigureOut">
              <a:rPr lang="vi-VN" smtClean="0"/>
              <a:t>26/11/2022</a:t>
            </a:fld>
            <a:endParaRPr lang="vi-VN"/>
          </a:p>
        </p:txBody>
      </p:sp>
      <p:sp>
        <p:nvSpPr>
          <p:cNvPr id="5" name="Footer Placeholder 4">
            <a:extLst>
              <a:ext uri="{FF2B5EF4-FFF2-40B4-BE49-F238E27FC236}">
                <a16:creationId xmlns:a16="http://schemas.microsoft.com/office/drawing/2014/main" id="{E85551CE-65EA-F37F-4E74-117D0EE31450}"/>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9F04A58F-2361-9873-B83D-2AFAB9DDB995}"/>
              </a:ext>
            </a:extLst>
          </p:cNvPr>
          <p:cNvSpPr>
            <a:spLocks noGrp="1"/>
          </p:cNvSpPr>
          <p:nvPr>
            <p:ph type="sldNum" sz="quarter" idx="12"/>
          </p:nvPr>
        </p:nvSpPr>
        <p:spPr/>
        <p:txBody>
          <a:bodyPr/>
          <a:lstStyle/>
          <a:p>
            <a:fld id="{5300C728-646F-4420-98B9-DA6A64B68A63}" type="slidenum">
              <a:rPr lang="vi-VN" smtClean="0"/>
              <a:t>‹#›</a:t>
            </a:fld>
            <a:endParaRPr lang="vi-VN"/>
          </a:p>
        </p:txBody>
      </p:sp>
    </p:spTree>
    <p:extLst>
      <p:ext uri="{BB962C8B-B14F-4D97-AF65-F5344CB8AC3E}">
        <p14:creationId xmlns:p14="http://schemas.microsoft.com/office/powerpoint/2010/main" val="21761342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FD6B95D-17A4-06E5-03FA-DEE98743F81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626BA12A-032C-1CE3-4EE8-0F0BFFF908D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B9E80A83-0701-0A50-6C5B-1D4CC5343788}"/>
              </a:ext>
            </a:extLst>
          </p:cNvPr>
          <p:cNvSpPr>
            <a:spLocks noGrp="1"/>
          </p:cNvSpPr>
          <p:nvPr>
            <p:ph type="dt" sz="half" idx="10"/>
          </p:nvPr>
        </p:nvSpPr>
        <p:spPr/>
        <p:txBody>
          <a:bodyPr/>
          <a:lstStyle/>
          <a:p>
            <a:fld id="{BDAE60A1-34E5-4B51-923F-B5BAD1802B78}" type="datetimeFigureOut">
              <a:rPr lang="vi-VN" smtClean="0"/>
              <a:t>26/11/2022</a:t>
            </a:fld>
            <a:endParaRPr lang="vi-VN"/>
          </a:p>
        </p:txBody>
      </p:sp>
      <p:sp>
        <p:nvSpPr>
          <p:cNvPr id="5" name="Footer Placeholder 4">
            <a:extLst>
              <a:ext uri="{FF2B5EF4-FFF2-40B4-BE49-F238E27FC236}">
                <a16:creationId xmlns:a16="http://schemas.microsoft.com/office/drawing/2014/main" id="{1D0BC590-84E9-76FF-AC03-714ACC5DEA76}"/>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3D9DDD82-5B3A-4420-FE6C-58C2E727B066}"/>
              </a:ext>
            </a:extLst>
          </p:cNvPr>
          <p:cNvSpPr>
            <a:spLocks noGrp="1"/>
          </p:cNvSpPr>
          <p:nvPr>
            <p:ph type="sldNum" sz="quarter" idx="12"/>
          </p:nvPr>
        </p:nvSpPr>
        <p:spPr/>
        <p:txBody>
          <a:bodyPr/>
          <a:lstStyle/>
          <a:p>
            <a:fld id="{5300C728-646F-4420-98B9-DA6A64B68A63}" type="slidenum">
              <a:rPr lang="vi-VN" smtClean="0"/>
              <a:t>‹#›</a:t>
            </a:fld>
            <a:endParaRPr lang="vi-VN"/>
          </a:p>
        </p:txBody>
      </p:sp>
    </p:spTree>
    <p:extLst>
      <p:ext uri="{BB962C8B-B14F-4D97-AF65-F5344CB8AC3E}">
        <p14:creationId xmlns:p14="http://schemas.microsoft.com/office/powerpoint/2010/main" val="27279158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22C3AB-C22E-CB2E-623A-7C07E5C70466}"/>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BF4D63DB-39FA-FEA0-7EE1-04512F7A7A3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97A785D8-257D-76E7-62F1-7246AFDACB71}"/>
              </a:ext>
            </a:extLst>
          </p:cNvPr>
          <p:cNvSpPr>
            <a:spLocks noGrp="1"/>
          </p:cNvSpPr>
          <p:nvPr>
            <p:ph type="dt" sz="half" idx="10"/>
          </p:nvPr>
        </p:nvSpPr>
        <p:spPr/>
        <p:txBody>
          <a:bodyPr/>
          <a:lstStyle/>
          <a:p>
            <a:fld id="{BDAE60A1-34E5-4B51-923F-B5BAD1802B78}" type="datetimeFigureOut">
              <a:rPr lang="vi-VN" smtClean="0"/>
              <a:t>26/11/2022</a:t>
            </a:fld>
            <a:endParaRPr lang="vi-VN"/>
          </a:p>
        </p:txBody>
      </p:sp>
      <p:sp>
        <p:nvSpPr>
          <p:cNvPr id="5" name="Footer Placeholder 4">
            <a:extLst>
              <a:ext uri="{FF2B5EF4-FFF2-40B4-BE49-F238E27FC236}">
                <a16:creationId xmlns:a16="http://schemas.microsoft.com/office/drawing/2014/main" id="{A3C3D545-D553-437A-3EEC-DBAE2EBEFB48}"/>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83600254-000C-A21C-E14B-7BD1CA542FED}"/>
              </a:ext>
            </a:extLst>
          </p:cNvPr>
          <p:cNvSpPr>
            <a:spLocks noGrp="1"/>
          </p:cNvSpPr>
          <p:nvPr>
            <p:ph type="sldNum" sz="quarter" idx="12"/>
          </p:nvPr>
        </p:nvSpPr>
        <p:spPr/>
        <p:txBody>
          <a:bodyPr/>
          <a:lstStyle/>
          <a:p>
            <a:fld id="{5300C728-646F-4420-98B9-DA6A64B68A63}" type="slidenum">
              <a:rPr lang="vi-VN" smtClean="0"/>
              <a:t>‹#›</a:t>
            </a:fld>
            <a:endParaRPr lang="vi-VN"/>
          </a:p>
        </p:txBody>
      </p:sp>
    </p:spTree>
    <p:extLst>
      <p:ext uri="{BB962C8B-B14F-4D97-AF65-F5344CB8AC3E}">
        <p14:creationId xmlns:p14="http://schemas.microsoft.com/office/powerpoint/2010/main" val="53920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339449-9146-4788-EF87-DF9274CF07C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vi-VN"/>
          </a:p>
        </p:txBody>
      </p:sp>
      <p:sp>
        <p:nvSpPr>
          <p:cNvPr id="3" name="Text Placeholder 2">
            <a:extLst>
              <a:ext uri="{FF2B5EF4-FFF2-40B4-BE49-F238E27FC236}">
                <a16:creationId xmlns:a16="http://schemas.microsoft.com/office/drawing/2014/main" id="{E663E733-A154-0EF6-D1B7-EBBA590DD26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D1BB571-77F8-E0B2-661B-C5A845439683}"/>
              </a:ext>
            </a:extLst>
          </p:cNvPr>
          <p:cNvSpPr>
            <a:spLocks noGrp="1"/>
          </p:cNvSpPr>
          <p:nvPr>
            <p:ph type="dt" sz="half" idx="10"/>
          </p:nvPr>
        </p:nvSpPr>
        <p:spPr/>
        <p:txBody>
          <a:bodyPr/>
          <a:lstStyle/>
          <a:p>
            <a:fld id="{BDAE60A1-34E5-4B51-923F-B5BAD1802B78}" type="datetimeFigureOut">
              <a:rPr lang="vi-VN" smtClean="0"/>
              <a:t>26/11/2022</a:t>
            </a:fld>
            <a:endParaRPr lang="vi-VN"/>
          </a:p>
        </p:txBody>
      </p:sp>
      <p:sp>
        <p:nvSpPr>
          <p:cNvPr id="5" name="Footer Placeholder 4">
            <a:extLst>
              <a:ext uri="{FF2B5EF4-FFF2-40B4-BE49-F238E27FC236}">
                <a16:creationId xmlns:a16="http://schemas.microsoft.com/office/drawing/2014/main" id="{4913CADC-E3CC-61F8-2C4F-D228CE3CBEA8}"/>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405B109E-95BF-E2E3-1E6A-81A1F2256E3A}"/>
              </a:ext>
            </a:extLst>
          </p:cNvPr>
          <p:cNvSpPr>
            <a:spLocks noGrp="1"/>
          </p:cNvSpPr>
          <p:nvPr>
            <p:ph type="sldNum" sz="quarter" idx="12"/>
          </p:nvPr>
        </p:nvSpPr>
        <p:spPr/>
        <p:txBody>
          <a:bodyPr/>
          <a:lstStyle/>
          <a:p>
            <a:fld id="{5300C728-646F-4420-98B9-DA6A64B68A63}" type="slidenum">
              <a:rPr lang="vi-VN" smtClean="0"/>
              <a:t>‹#›</a:t>
            </a:fld>
            <a:endParaRPr lang="vi-VN"/>
          </a:p>
        </p:txBody>
      </p:sp>
    </p:spTree>
    <p:extLst>
      <p:ext uri="{BB962C8B-B14F-4D97-AF65-F5344CB8AC3E}">
        <p14:creationId xmlns:p14="http://schemas.microsoft.com/office/powerpoint/2010/main" val="35144774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C1CA2C-8EEB-67DE-8A9C-A49CD6BD1D80}"/>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3DE5D205-DAF0-32E8-6CEE-F244AF2662F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a:extLst>
              <a:ext uri="{FF2B5EF4-FFF2-40B4-BE49-F238E27FC236}">
                <a16:creationId xmlns:a16="http://schemas.microsoft.com/office/drawing/2014/main" id="{F8A78033-18A9-E1D9-B7E4-35D6AF269D2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a:extLst>
              <a:ext uri="{FF2B5EF4-FFF2-40B4-BE49-F238E27FC236}">
                <a16:creationId xmlns:a16="http://schemas.microsoft.com/office/drawing/2014/main" id="{3209D9D8-3324-1885-94F7-9855B286BBC8}"/>
              </a:ext>
            </a:extLst>
          </p:cNvPr>
          <p:cNvSpPr>
            <a:spLocks noGrp="1"/>
          </p:cNvSpPr>
          <p:nvPr>
            <p:ph type="dt" sz="half" idx="10"/>
          </p:nvPr>
        </p:nvSpPr>
        <p:spPr/>
        <p:txBody>
          <a:bodyPr/>
          <a:lstStyle/>
          <a:p>
            <a:fld id="{BDAE60A1-34E5-4B51-923F-B5BAD1802B78}" type="datetimeFigureOut">
              <a:rPr lang="vi-VN" smtClean="0"/>
              <a:t>26/11/2022</a:t>
            </a:fld>
            <a:endParaRPr lang="vi-VN"/>
          </a:p>
        </p:txBody>
      </p:sp>
      <p:sp>
        <p:nvSpPr>
          <p:cNvPr id="6" name="Footer Placeholder 5">
            <a:extLst>
              <a:ext uri="{FF2B5EF4-FFF2-40B4-BE49-F238E27FC236}">
                <a16:creationId xmlns:a16="http://schemas.microsoft.com/office/drawing/2014/main" id="{1079CD88-8BC3-A08B-86BC-0465FCA30ECA}"/>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BB6D93E0-D9D5-9C02-E87A-13C9D36D9F9B}"/>
              </a:ext>
            </a:extLst>
          </p:cNvPr>
          <p:cNvSpPr>
            <a:spLocks noGrp="1"/>
          </p:cNvSpPr>
          <p:nvPr>
            <p:ph type="sldNum" sz="quarter" idx="12"/>
          </p:nvPr>
        </p:nvSpPr>
        <p:spPr/>
        <p:txBody>
          <a:bodyPr/>
          <a:lstStyle/>
          <a:p>
            <a:fld id="{5300C728-646F-4420-98B9-DA6A64B68A63}" type="slidenum">
              <a:rPr lang="vi-VN" smtClean="0"/>
              <a:t>‹#›</a:t>
            </a:fld>
            <a:endParaRPr lang="vi-VN"/>
          </a:p>
        </p:txBody>
      </p:sp>
    </p:spTree>
    <p:extLst>
      <p:ext uri="{BB962C8B-B14F-4D97-AF65-F5344CB8AC3E}">
        <p14:creationId xmlns:p14="http://schemas.microsoft.com/office/powerpoint/2010/main" val="946288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D4193A-EF32-2E97-34E4-01011A89FA42}"/>
              </a:ext>
            </a:extLst>
          </p:cNvPr>
          <p:cNvSpPr>
            <a:spLocks noGrp="1"/>
          </p:cNvSpPr>
          <p:nvPr>
            <p:ph type="title"/>
          </p:nvPr>
        </p:nvSpPr>
        <p:spPr>
          <a:xfrm>
            <a:off x="839788" y="365125"/>
            <a:ext cx="10515600" cy="1325563"/>
          </a:xfrm>
        </p:spPr>
        <p:txBody>
          <a:bodyPr/>
          <a:lstStyle/>
          <a:p>
            <a:r>
              <a:rPr lang="en-US"/>
              <a:t>Click to edit Master title style</a:t>
            </a:r>
            <a:endParaRPr lang="vi-VN"/>
          </a:p>
        </p:txBody>
      </p:sp>
      <p:sp>
        <p:nvSpPr>
          <p:cNvPr id="3" name="Text Placeholder 2">
            <a:extLst>
              <a:ext uri="{FF2B5EF4-FFF2-40B4-BE49-F238E27FC236}">
                <a16:creationId xmlns:a16="http://schemas.microsoft.com/office/drawing/2014/main" id="{80E787D1-E322-C1E3-9BD3-E6C792B5D67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14903D7-1DE1-106C-71C3-48B484B0B98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a:extLst>
              <a:ext uri="{FF2B5EF4-FFF2-40B4-BE49-F238E27FC236}">
                <a16:creationId xmlns:a16="http://schemas.microsoft.com/office/drawing/2014/main" id="{6A51CACD-849E-1081-D6DB-DCFA056DDDD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9141906-E879-1032-088E-4273D25FE8A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a:extLst>
              <a:ext uri="{FF2B5EF4-FFF2-40B4-BE49-F238E27FC236}">
                <a16:creationId xmlns:a16="http://schemas.microsoft.com/office/drawing/2014/main" id="{A8BF30BB-FFF6-76FE-EF49-87DD8E721A01}"/>
              </a:ext>
            </a:extLst>
          </p:cNvPr>
          <p:cNvSpPr>
            <a:spLocks noGrp="1"/>
          </p:cNvSpPr>
          <p:nvPr>
            <p:ph type="dt" sz="half" idx="10"/>
          </p:nvPr>
        </p:nvSpPr>
        <p:spPr/>
        <p:txBody>
          <a:bodyPr/>
          <a:lstStyle/>
          <a:p>
            <a:fld id="{BDAE60A1-34E5-4B51-923F-B5BAD1802B78}" type="datetimeFigureOut">
              <a:rPr lang="vi-VN" smtClean="0"/>
              <a:t>26/11/2022</a:t>
            </a:fld>
            <a:endParaRPr lang="vi-VN"/>
          </a:p>
        </p:txBody>
      </p:sp>
      <p:sp>
        <p:nvSpPr>
          <p:cNvPr id="8" name="Footer Placeholder 7">
            <a:extLst>
              <a:ext uri="{FF2B5EF4-FFF2-40B4-BE49-F238E27FC236}">
                <a16:creationId xmlns:a16="http://schemas.microsoft.com/office/drawing/2014/main" id="{E42AD317-6974-98F0-7E60-6DCD2BE3256F}"/>
              </a:ext>
            </a:extLst>
          </p:cNvPr>
          <p:cNvSpPr>
            <a:spLocks noGrp="1"/>
          </p:cNvSpPr>
          <p:nvPr>
            <p:ph type="ftr" sz="quarter" idx="11"/>
          </p:nvPr>
        </p:nvSpPr>
        <p:spPr/>
        <p:txBody>
          <a:bodyPr/>
          <a:lstStyle/>
          <a:p>
            <a:endParaRPr lang="vi-VN"/>
          </a:p>
        </p:txBody>
      </p:sp>
      <p:sp>
        <p:nvSpPr>
          <p:cNvPr id="9" name="Slide Number Placeholder 8">
            <a:extLst>
              <a:ext uri="{FF2B5EF4-FFF2-40B4-BE49-F238E27FC236}">
                <a16:creationId xmlns:a16="http://schemas.microsoft.com/office/drawing/2014/main" id="{78ECF22F-410D-70C8-07AE-B1A3F16AFEA0}"/>
              </a:ext>
            </a:extLst>
          </p:cNvPr>
          <p:cNvSpPr>
            <a:spLocks noGrp="1"/>
          </p:cNvSpPr>
          <p:nvPr>
            <p:ph type="sldNum" sz="quarter" idx="12"/>
          </p:nvPr>
        </p:nvSpPr>
        <p:spPr/>
        <p:txBody>
          <a:bodyPr/>
          <a:lstStyle/>
          <a:p>
            <a:fld id="{5300C728-646F-4420-98B9-DA6A64B68A63}" type="slidenum">
              <a:rPr lang="vi-VN" smtClean="0"/>
              <a:t>‹#›</a:t>
            </a:fld>
            <a:endParaRPr lang="vi-VN"/>
          </a:p>
        </p:txBody>
      </p:sp>
    </p:spTree>
    <p:extLst>
      <p:ext uri="{BB962C8B-B14F-4D97-AF65-F5344CB8AC3E}">
        <p14:creationId xmlns:p14="http://schemas.microsoft.com/office/powerpoint/2010/main" val="2376059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AE017E-ADB0-B86C-FF81-DD8C8FCF459F}"/>
              </a:ext>
            </a:extLst>
          </p:cNvPr>
          <p:cNvSpPr>
            <a:spLocks noGrp="1"/>
          </p:cNvSpPr>
          <p:nvPr>
            <p:ph type="title"/>
          </p:nvPr>
        </p:nvSpPr>
        <p:spPr/>
        <p:txBody>
          <a:bodyPr/>
          <a:lstStyle/>
          <a:p>
            <a:r>
              <a:rPr lang="en-US"/>
              <a:t>Click to edit Master title style</a:t>
            </a:r>
            <a:endParaRPr lang="vi-VN"/>
          </a:p>
        </p:txBody>
      </p:sp>
      <p:sp>
        <p:nvSpPr>
          <p:cNvPr id="3" name="Date Placeholder 2">
            <a:extLst>
              <a:ext uri="{FF2B5EF4-FFF2-40B4-BE49-F238E27FC236}">
                <a16:creationId xmlns:a16="http://schemas.microsoft.com/office/drawing/2014/main" id="{CE1F7510-055B-4F4B-BC67-5D0B4A0DF4EF}"/>
              </a:ext>
            </a:extLst>
          </p:cNvPr>
          <p:cNvSpPr>
            <a:spLocks noGrp="1"/>
          </p:cNvSpPr>
          <p:nvPr>
            <p:ph type="dt" sz="half" idx="10"/>
          </p:nvPr>
        </p:nvSpPr>
        <p:spPr/>
        <p:txBody>
          <a:bodyPr/>
          <a:lstStyle/>
          <a:p>
            <a:fld id="{BDAE60A1-34E5-4B51-923F-B5BAD1802B78}" type="datetimeFigureOut">
              <a:rPr lang="vi-VN" smtClean="0"/>
              <a:t>26/11/2022</a:t>
            </a:fld>
            <a:endParaRPr lang="vi-VN"/>
          </a:p>
        </p:txBody>
      </p:sp>
      <p:sp>
        <p:nvSpPr>
          <p:cNvPr id="4" name="Footer Placeholder 3">
            <a:extLst>
              <a:ext uri="{FF2B5EF4-FFF2-40B4-BE49-F238E27FC236}">
                <a16:creationId xmlns:a16="http://schemas.microsoft.com/office/drawing/2014/main" id="{627466F0-CB8C-6B21-27B4-88F3F3611BF6}"/>
              </a:ext>
            </a:extLst>
          </p:cNvPr>
          <p:cNvSpPr>
            <a:spLocks noGrp="1"/>
          </p:cNvSpPr>
          <p:nvPr>
            <p:ph type="ftr" sz="quarter" idx="11"/>
          </p:nvPr>
        </p:nvSpPr>
        <p:spPr/>
        <p:txBody>
          <a:bodyPr/>
          <a:lstStyle/>
          <a:p>
            <a:endParaRPr lang="vi-VN"/>
          </a:p>
        </p:txBody>
      </p:sp>
      <p:sp>
        <p:nvSpPr>
          <p:cNvPr id="5" name="Slide Number Placeholder 4">
            <a:extLst>
              <a:ext uri="{FF2B5EF4-FFF2-40B4-BE49-F238E27FC236}">
                <a16:creationId xmlns:a16="http://schemas.microsoft.com/office/drawing/2014/main" id="{D432F18C-533B-791F-AC2D-8F4A35B78786}"/>
              </a:ext>
            </a:extLst>
          </p:cNvPr>
          <p:cNvSpPr>
            <a:spLocks noGrp="1"/>
          </p:cNvSpPr>
          <p:nvPr>
            <p:ph type="sldNum" sz="quarter" idx="12"/>
          </p:nvPr>
        </p:nvSpPr>
        <p:spPr/>
        <p:txBody>
          <a:bodyPr/>
          <a:lstStyle/>
          <a:p>
            <a:fld id="{5300C728-646F-4420-98B9-DA6A64B68A63}" type="slidenum">
              <a:rPr lang="vi-VN" smtClean="0"/>
              <a:t>‹#›</a:t>
            </a:fld>
            <a:endParaRPr lang="vi-VN"/>
          </a:p>
        </p:txBody>
      </p:sp>
    </p:spTree>
    <p:extLst>
      <p:ext uri="{BB962C8B-B14F-4D97-AF65-F5344CB8AC3E}">
        <p14:creationId xmlns:p14="http://schemas.microsoft.com/office/powerpoint/2010/main" val="8779796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B26D5AB-65D6-7A35-C2FE-9F1DAD13D3BA}"/>
              </a:ext>
            </a:extLst>
          </p:cNvPr>
          <p:cNvSpPr>
            <a:spLocks noGrp="1"/>
          </p:cNvSpPr>
          <p:nvPr>
            <p:ph type="dt" sz="half" idx="10"/>
          </p:nvPr>
        </p:nvSpPr>
        <p:spPr/>
        <p:txBody>
          <a:bodyPr/>
          <a:lstStyle/>
          <a:p>
            <a:fld id="{BDAE60A1-34E5-4B51-923F-B5BAD1802B78}" type="datetimeFigureOut">
              <a:rPr lang="vi-VN" smtClean="0"/>
              <a:t>26/11/2022</a:t>
            </a:fld>
            <a:endParaRPr lang="vi-VN"/>
          </a:p>
        </p:txBody>
      </p:sp>
      <p:sp>
        <p:nvSpPr>
          <p:cNvPr id="3" name="Footer Placeholder 2">
            <a:extLst>
              <a:ext uri="{FF2B5EF4-FFF2-40B4-BE49-F238E27FC236}">
                <a16:creationId xmlns:a16="http://schemas.microsoft.com/office/drawing/2014/main" id="{A578686F-AB35-16A4-847E-62AE6F540016}"/>
              </a:ext>
            </a:extLst>
          </p:cNvPr>
          <p:cNvSpPr>
            <a:spLocks noGrp="1"/>
          </p:cNvSpPr>
          <p:nvPr>
            <p:ph type="ftr" sz="quarter" idx="11"/>
          </p:nvPr>
        </p:nvSpPr>
        <p:spPr/>
        <p:txBody>
          <a:bodyPr/>
          <a:lstStyle/>
          <a:p>
            <a:endParaRPr lang="vi-VN"/>
          </a:p>
        </p:txBody>
      </p:sp>
      <p:sp>
        <p:nvSpPr>
          <p:cNvPr id="4" name="Slide Number Placeholder 3">
            <a:extLst>
              <a:ext uri="{FF2B5EF4-FFF2-40B4-BE49-F238E27FC236}">
                <a16:creationId xmlns:a16="http://schemas.microsoft.com/office/drawing/2014/main" id="{ED46FD28-FA6B-26D9-1EB7-F07203DF5ABA}"/>
              </a:ext>
            </a:extLst>
          </p:cNvPr>
          <p:cNvSpPr>
            <a:spLocks noGrp="1"/>
          </p:cNvSpPr>
          <p:nvPr>
            <p:ph type="sldNum" sz="quarter" idx="12"/>
          </p:nvPr>
        </p:nvSpPr>
        <p:spPr/>
        <p:txBody>
          <a:bodyPr/>
          <a:lstStyle/>
          <a:p>
            <a:fld id="{5300C728-646F-4420-98B9-DA6A64B68A63}" type="slidenum">
              <a:rPr lang="vi-VN" smtClean="0"/>
              <a:t>‹#›</a:t>
            </a:fld>
            <a:endParaRPr lang="vi-VN"/>
          </a:p>
        </p:txBody>
      </p:sp>
    </p:spTree>
    <p:extLst>
      <p:ext uri="{BB962C8B-B14F-4D97-AF65-F5344CB8AC3E}">
        <p14:creationId xmlns:p14="http://schemas.microsoft.com/office/powerpoint/2010/main" val="39379434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E6EEE7-F468-6650-E91C-1C490EF577F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Content Placeholder 2">
            <a:extLst>
              <a:ext uri="{FF2B5EF4-FFF2-40B4-BE49-F238E27FC236}">
                <a16:creationId xmlns:a16="http://schemas.microsoft.com/office/drawing/2014/main" id="{AEA5A528-5535-9687-4F7D-54418073C1A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a:extLst>
              <a:ext uri="{FF2B5EF4-FFF2-40B4-BE49-F238E27FC236}">
                <a16:creationId xmlns:a16="http://schemas.microsoft.com/office/drawing/2014/main" id="{EE3521F7-66C8-0BF8-B67A-F6CC3289C48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3D58056-8B5D-872E-D158-72E7A683CAD6}"/>
              </a:ext>
            </a:extLst>
          </p:cNvPr>
          <p:cNvSpPr>
            <a:spLocks noGrp="1"/>
          </p:cNvSpPr>
          <p:nvPr>
            <p:ph type="dt" sz="half" idx="10"/>
          </p:nvPr>
        </p:nvSpPr>
        <p:spPr/>
        <p:txBody>
          <a:bodyPr/>
          <a:lstStyle/>
          <a:p>
            <a:fld id="{BDAE60A1-34E5-4B51-923F-B5BAD1802B78}" type="datetimeFigureOut">
              <a:rPr lang="vi-VN" smtClean="0"/>
              <a:t>26/11/2022</a:t>
            </a:fld>
            <a:endParaRPr lang="vi-VN"/>
          </a:p>
        </p:txBody>
      </p:sp>
      <p:sp>
        <p:nvSpPr>
          <p:cNvPr id="6" name="Footer Placeholder 5">
            <a:extLst>
              <a:ext uri="{FF2B5EF4-FFF2-40B4-BE49-F238E27FC236}">
                <a16:creationId xmlns:a16="http://schemas.microsoft.com/office/drawing/2014/main" id="{B8F1691D-2C4E-BC79-F4BC-995FCB374041}"/>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DE8C7C3B-5C04-5A7C-F0CA-BF3A3A589021}"/>
              </a:ext>
            </a:extLst>
          </p:cNvPr>
          <p:cNvSpPr>
            <a:spLocks noGrp="1"/>
          </p:cNvSpPr>
          <p:nvPr>
            <p:ph type="sldNum" sz="quarter" idx="12"/>
          </p:nvPr>
        </p:nvSpPr>
        <p:spPr/>
        <p:txBody>
          <a:bodyPr/>
          <a:lstStyle/>
          <a:p>
            <a:fld id="{5300C728-646F-4420-98B9-DA6A64B68A63}" type="slidenum">
              <a:rPr lang="vi-VN" smtClean="0"/>
              <a:t>‹#›</a:t>
            </a:fld>
            <a:endParaRPr lang="vi-VN"/>
          </a:p>
        </p:txBody>
      </p:sp>
    </p:spTree>
    <p:extLst>
      <p:ext uri="{BB962C8B-B14F-4D97-AF65-F5344CB8AC3E}">
        <p14:creationId xmlns:p14="http://schemas.microsoft.com/office/powerpoint/2010/main" val="11496638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F51E84-7B99-8B1C-44CB-3E4F394C019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Picture Placeholder 2">
            <a:extLst>
              <a:ext uri="{FF2B5EF4-FFF2-40B4-BE49-F238E27FC236}">
                <a16:creationId xmlns:a16="http://schemas.microsoft.com/office/drawing/2014/main" id="{F6E61759-F1C7-E348-C813-718E31F76E3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a:extLst>
              <a:ext uri="{FF2B5EF4-FFF2-40B4-BE49-F238E27FC236}">
                <a16:creationId xmlns:a16="http://schemas.microsoft.com/office/drawing/2014/main" id="{0E36F83B-10B4-5B1F-5E6F-3DA7B376377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42F8518-60ED-5065-2AA5-FC281A9417D9}"/>
              </a:ext>
            </a:extLst>
          </p:cNvPr>
          <p:cNvSpPr>
            <a:spLocks noGrp="1"/>
          </p:cNvSpPr>
          <p:nvPr>
            <p:ph type="dt" sz="half" idx="10"/>
          </p:nvPr>
        </p:nvSpPr>
        <p:spPr/>
        <p:txBody>
          <a:bodyPr/>
          <a:lstStyle/>
          <a:p>
            <a:fld id="{BDAE60A1-34E5-4B51-923F-B5BAD1802B78}" type="datetimeFigureOut">
              <a:rPr lang="vi-VN" smtClean="0"/>
              <a:t>26/11/2022</a:t>
            </a:fld>
            <a:endParaRPr lang="vi-VN"/>
          </a:p>
        </p:txBody>
      </p:sp>
      <p:sp>
        <p:nvSpPr>
          <p:cNvPr id="6" name="Footer Placeholder 5">
            <a:extLst>
              <a:ext uri="{FF2B5EF4-FFF2-40B4-BE49-F238E27FC236}">
                <a16:creationId xmlns:a16="http://schemas.microsoft.com/office/drawing/2014/main" id="{9C8EF93C-90B7-93BF-4E44-D11E387EED1C}"/>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9067A556-4DF6-BD10-3D55-E8EA4A2CADC4}"/>
              </a:ext>
            </a:extLst>
          </p:cNvPr>
          <p:cNvSpPr>
            <a:spLocks noGrp="1"/>
          </p:cNvSpPr>
          <p:nvPr>
            <p:ph type="sldNum" sz="quarter" idx="12"/>
          </p:nvPr>
        </p:nvSpPr>
        <p:spPr/>
        <p:txBody>
          <a:bodyPr/>
          <a:lstStyle/>
          <a:p>
            <a:fld id="{5300C728-646F-4420-98B9-DA6A64B68A63}" type="slidenum">
              <a:rPr lang="vi-VN" smtClean="0"/>
              <a:t>‹#›</a:t>
            </a:fld>
            <a:endParaRPr lang="vi-VN"/>
          </a:p>
        </p:txBody>
      </p:sp>
    </p:spTree>
    <p:extLst>
      <p:ext uri="{BB962C8B-B14F-4D97-AF65-F5344CB8AC3E}">
        <p14:creationId xmlns:p14="http://schemas.microsoft.com/office/powerpoint/2010/main" val="27077629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1923448-CB7E-6A6E-31B8-059B32D3778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a:extLst>
              <a:ext uri="{FF2B5EF4-FFF2-40B4-BE49-F238E27FC236}">
                <a16:creationId xmlns:a16="http://schemas.microsoft.com/office/drawing/2014/main" id="{EB25C326-F43B-ED43-BC8F-B427C45F0E6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55C87CE7-00BA-5D70-B948-FD1455D751A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DAE60A1-34E5-4B51-923F-B5BAD1802B78}" type="datetimeFigureOut">
              <a:rPr lang="vi-VN" smtClean="0"/>
              <a:t>26/11/2022</a:t>
            </a:fld>
            <a:endParaRPr lang="vi-VN"/>
          </a:p>
        </p:txBody>
      </p:sp>
      <p:sp>
        <p:nvSpPr>
          <p:cNvPr id="5" name="Footer Placeholder 4">
            <a:extLst>
              <a:ext uri="{FF2B5EF4-FFF2-40B4-BE49-F238E27FC236}">
                <a16:creationId xmlns:a16="http://schemas.microsoft.com/office/drawing/2014/main" id="{36A1FFB9-832A-9F3E-5713-1D12723EA97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a:extLst>
              <a:ext uri="{FF2B5EF4-FFF2-40B4-BE49-F238E27FC236}">
                <a16:creationId xmlns:a16="http://schemas.microsoft.com/office/drawing/2014/main" id="{65910BBD-A6EF-0375-9EAC-3D144EDC9AE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300C728-646F-4420-98B9-DA6A64B68A63}" type="slidenum">
              <a:rPr lang="vi-VN" smtClean="0"/>
              <a:t>‹#›</a:t>
            </a:fld>
            <a:endParaRPr lang="vi-VN"/>
          </a:p>
        </p:txBody>
      </p:sp>
      <p:pic>
        <p:nvPicPr>
          <p:cNvPr id="7" name="Picture 6" descr="Logo&#10;&#10;Description automatically generated">
            <a:extLst>
              <a:ext uri="{FF2B5EF4-FFF2-40B4-BE49-F238E27FC236}">
                <a16:creationId xmlns:a16="http://schemas.microsoft.com/office/drawing/2014/main" id="{FED892B6-1E32-42D8-85C0-6DAC34D157D5}"/>
              </a:ext>
            </a:extLst>
          </p:cNvPr>
          <p:cNvPicPr>
            <a:picLocks noChangeAspect="1"/>
          </p:cNvPicPr>
          <p:nvPr userDrawn="1"/>
        </p:nvPicPr>
        <p:blipFill rotWithShape="1">
          <a:blip r:embed="rId13">
            <a:extLst>
              <a:ext uri="{28A0092B-C50C-407E-A947-70E740481C1C}">
                <a14:useLocalDpi xmlns:a14="http://schemas.microsoft.com/office/drawing/2010/main" val="0"/>
              </a:ext>
            </a:extLst>
          </a:blip>
          <a:srcRect r="-5" b="-5"/>
          <a:stretch/>
        </p:blipFill>
        <p:spPr>
          <a:xfrm>
            <a:off x="12272806" y="2499946"/>
            <a:ext cx="2216917" cy="2216917"/>
          </a:xfrm>
          <a:custGeom>
            <a:avLst/>
            <a:gdLst/>
            <a:ahLst/>
            <a:cxnLst/>
            <a:rect l="l" t="t" r="r" b="b"/>
            <a:pathLst>
              <a:path w="3741748" h="3741748">
                <a:moveTo>
                  <a:pt x="1870874" y="0"/>
                </a:moveTo>
                <a:cubicBezTo>
                  <a:pt x="2904129" y="0"/>
                  <a:pt x="3741748" y="837619"/>
                  <a:pt x="3741748" y="1870874"/>
                </a:cubicBezTo>
                <a:cubicBezTo>
                  <a:pt x="3741748" y="2904129"/>
                  <a:pt x="2904129" y="3741748"/>
                  <a:pt x="1870874" y="3741748"/>
                </a:cubicBezTo>
                <a:cubicBezTo>
                  <a:pt x="837619" y="3741748"/>
                  <a:pt x="0" y="2904129"/>
                  <a:pt x="0" y="1870874"/>
                </a:cubicBezTo>
                <a:cubicBezTo>
                  <a:pt x="0" y="837619"/>
                  <a:pt x="837619" y="0"/>
                  <a:pt x="1870874" y="0"/>
                </a:cubicBezTo>
                <a:close/>
              </a:path>
            </a:pathLst>
          </a:custGeom>
        </p:spPr>
      </p:pic>
    </p:spTree>
    <p:extLst>
      <p:ext uri="{BB962C8B-B14F-4D97-AF65-F5344CB8AC3E}">
        <p14:creationId xmlns:p14="http://schemas.microsoft.com/office/powerpoint/2010/main" val="32468180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audio" Target="../media/audio1.wav"/><Relationship Id="rId1" Type="http://schemas.openxmlformats.org/officeDocument/2006/relationships/slideLayout" Target="../slideLayouts/slideLayout1.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2.png"/><Relationship Id="rId2" Type="http://schemas.openxmlformats.org/officeDocument/2006/relationships/audio" Target="../media/audio1.wav"/><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media/image9.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10.png"/><Relationship Id="rId5" Type="http://schemas.microsoft.com/office/2007/relationships/hdphoto" Target="../media/hdphoto1.wdp"/><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image" Target="../media/image5.png"/><Relationship Id="rId4" Type="http://schemas.microsoft.com/office/2007/relationships/hdphoto" Target="../media/hdphoto2.wdp"/></Relationships>
</file>

<file path=ppt/slides/_rels/slide13.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2.png"/><Relationship Id="rId7" Type="http://schemas.openxmlformats.org/officeDocument/2006/relationships/image" Target="../media/image15.png"/><Relationship Id="rId2" Type="http://schemas.openxmlformats.org/officeDocument/2006/relationships/audio" Target="../media/audio1.wav"/><Relationship Id="rId1" Type="http://schemas.openxmlformats.org/officeDocument/2006/relationships/slideLayout" Target="../slideLayouts/slideLayout1.xml"/><Relationship Id="rId6" Type="http://schemas.openxmlformats.org/officeDocument/2006/relationships/image" Target="../media/image14.svg"/><Relationship Id="rId5" Type="http://schemas.openxmlformats.org/officeDocument/2006/relationships/image" Target="../media/image13.png"/><Relationship Id="rId4" Type="http://schemas.microsoft.com/office/2007/relationships/hdphoto" Target="../media/hdphoto1.wdp"/></Relationships>
</file>

<file path=ppt/slides/_rels/slide14.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slideLayout" Target="../slideLayouts/slideLayout1.xml"/><Relationship Id="rId7" Type="http://schemas.openxmlformats.org/officeDocument/2006/relationships/image" Target="../media/image13.png"/><Relationship Id="rId2" Type="http://schemas.openxmlformats.org/officeDocument/2006/relationships/audio" Target="../media/media1.mp3"/><Relationship Id="rId1" Type="http://schemas.microsoft.com/office/2007/relationships/media" Target="../media/media1.mp3"/><Relationship Id="rId6" Type="http://schemas.microsoft.com/office/2007/relationships/hdphoto" Target="../media/hdphoto1.wdp"/><Relationship Id="rId11" Type="http://schemas.openxmlformats.org/officeDocument/2006/relationships/audio" Target="../media/audio1.wav"/><Relationship Id="rId5" Type="http://schemas.openxmlformats.org/officeDocument/2006/relationships/image" Target="../media/image2.png"/><Relationship Id="rId10" Type="http://schemas.openxmlformats.org/officeDocument/2006/relationships/image" Target="../media/image9.png"/><Relationship Id="rId4" Type="http://schemas.openxmlformats.org/officeDocument/2006/relationships/audio" Target="../media/audio1.wav"/><Relationship Id="rId9"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image" Target="../media/image5.png"/><Relationship Id="rId4" Type="http://schemas.microsoft.com/office/2007/relationships/hdphoto" Target="../media/hdphoto2.wdp"/></Relationships>
</file>

<file path=ppt/slides/_rels/slide16.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19.png"/><Relationship Id="rId2" Type="http://schemas.openxmlformats.org/officeDocument/2006/relationships/image" Target="../media/image2.png"/><Relationship Id="rId1" Type="http://schemas.openxmlformats.org/officeDocument/2006/relationships/slideLayout" Target="../slideLayouts/slideLayout2.xml"/><Relationship Id="rId6" Type="http://schemas.microsoft.com/office/2007/relationships/hdphoto" Target="../media/hdphoto3.wdp"/><Relationship Id="rId5" Type="http://schemas.openxmlformats.org/officeDocument/2006/relationships/image" Target="../media/image18.png"/><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20.png"/><Relationship Id="rId2" Type="http://schemas.openxmlformats.org/officeDocument/2006/relationships/image" Target="../media/image2.png"/><Relationship Id="rId1" Type="http://schemas.openxmlformats.org/officeDocument/2006/relationships/slideLayout" Target="../slideLayouts/slideLayout2.xml"/><Relationship Id="rId6" Type="http://schemas.microsoft.com/office/2007/relationships/hdphoto" Target="../media/hdphoto3.wdp"/><Relationship Id="rId5" Type="http://schemas.openxmlformats.org/officeDocument/2006/relationships/image" Target="../media/image18.png"/><Relationship Id="rId4" Type="http://schemas.openxmlformats.org/officeDocument/2006/relationships/image" Target="../media/image17.png"/></Relationships>
</file>

<file path=ppt/slides/_rels/slide18.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21.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20.png"/><Relationship Id="rId5" Type="http://schemas.microsoft.com/office/2007/relationships/hdphoto" Target="../media/hdphoto3.wdp"/><Relationship Id="rId4" Type="http://schemas.openxmlformats.org/officeDocument/2006/relationships/image" Target="../media/image18.png"/></Relationships>
</file>

<file path=ppt/slides/_rels/slide19.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22.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20.png"/><Relationship Id="rId5" Type="http://schemas.microsoft.com/office/2007/relationships/hdphoto" Target="../media/hdphoto3.wdp"/><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audio" Target="../media/audio1.wav"/><Relationship Id="rId1" Type="http://schemas.openxmlformats.org/officeDocument/2006/relationships/slideLayout" Target="../slideLayouts/slideLayout1.xml"/><Relationship Id="rId5" Type="http://schemas.openxmlformats.org/officeDocument/2006/relationships/image" Target="../media/image5.png"/><Relationship Id="rId4" Type="http://schemas.microsoft.com/office/2007/relationships/hdphoto" Target="../media/hdphoto2.wdp"/></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image" Target="../media/image5.png"/><Relationship Id="rId4" Type="http://schemas.microsoft.com/office/2007/relationships/hdphoto" Target="../media/hdphoto2.wdp"/></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audio" Target="../media/audio1.wav"/><Relationship Id="rId1" Type="http://schemas.openxmlformats.org/officeDocument/2006/relationships/slideLayout" Target="../slideLayouts/slideLayout1.xml"/><Relationship Id="rId6" Type="http://schemas.openxmlformats.org/officeDocument/2006/relationships/audio" Target="../media/audio1.wav"/><Relationship Id="rId5" Type="http://schemas.openxmlformats.org/officeDocument/2006/relationships/image" Target="../media/image6.png"/><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audio" Target="../media/audio1.wav"/><Relationship Id="rId1" Type="http://schemas.openxmlformats.org/officeDocument/2006/relationships/slideLayout" Target="../slideLayouts/slideLayout2.xml"/><Relationship Id="rId4" Type="http://schemas.microsoft.com/office/2007/relationships/hdphoto" Target="../media/hdphoto2.wdp"/></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audio" Target="../media/audio1.wav"/><Relationship Id="rId1" Type="http://schemas.openxmlformats.org/officeDocument/2006/relationships/slideLayout" Target="../slideLayouts/slideLayout2.xml"/><Relationship Id="rId4" Type="http://schemas.microsoft.com/office/2007/relationships/hdphoto" Target="../media/hdphoto2.wdp"/></Relationships>
</file>

<file path=ppt/slides/_rels/slide9.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slideLayout" Target="../slideLayouts/slideLayout1.xml"/><Relationship Id="rId7" Type="http://schemas.openxmlformats.org/officeDocument/2006/relationships/image" Target="../media/image8.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7.png"/><Relationship Id="rId5" Type="http://schemas.microsoft.com/office/2007/relationships/hdphoto" Target="../media/hdphoto1.wdp"/><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771AF17-D2ED-B63E-4D56-2C0E148FBED0}"/>
              </a:ext>
            </a:extLst>
          </p:cNvPr>
          <p:cNvPicPr>
            <a:picLocks noChangeAspect="1"/>
          </p:cNvPicPr>
          <p:nvPr/>
        </p:nvPicPr>
        <p:blipFill rotWithShape="1">
          <a:blip r:embed="rId3">
            <a:extLst>
              <a:ext uri="{BEBA8EAE-BF5A-486C-A8C5-ECC9F3942E4B}">
                <a14:imgProps xmlns:a14="http://schemas.microsoft.com/office/drawing/2010/main">
                  <a14:imgLayer r:embed="rId4">
                    <a14:imgEffect>
                      <a14:saturation sat="115000"/>
                    </a14:imgEffect>
                  </a14:imgLayer>
                </a14:imgProps>
              </a:ext>
            </a:extLst>
          </a:blip>
          <a:srcRect t="8768" b="-34"/>
          <a:stretch/>
        </p:blipFill>
        <p:spPr>
          <a:xfrm>
            <a:off x="0" y="0"/>
            <a:ext cx="12192000" cy="6858000"/>
          </a:xfrm>
          <a:prstGeom prst="rect">
            <a:avLst/>
          </a:prstGeom>
        </p:spPr>
      </p:pic>
      <p:grpSp>
        <p:nvGrpSpPr>
          <p:cNvPr id="11" name="Group 10">
            <a:extLst>
              <a:ext uri="{FF2B5EF4-FFF2-40B4-BE49-F238E27FC236}">
                <a16:creationId xmlns:a16="http://schemas.microsoft.com/office/drawing/2014/main" id="{FF3EFF0C-873B-27BC-0751-701376C14B00}"/>
              </a:ext>
            </a:extLst>
          </p:cNvPr>
          <p:cNvGrpSpPr/>
          <p:nvPr/>
        </p:nvGrpSpPr>
        <p:grpSpPr>
          <a:xfrm>
            <a:off x="8035089" y="653532"/>
            <a:ext cx="4010297" cy="2317202"/>
            <a:chOff x="5000242" y="1887681"/>
            <a:chExt cx="4010297" cy="2317202"/>
          </a:xfrm>
        </p:grpSpPr>
        <p:sp>
          <p:nvSpPr>
            <p:cNvPr id="10" name="TextBox 9">
              <a:extLst>
                <a:ext uri="{FF2B5EF4-FFF2-40B4-BE49-F238E27FC236}">
                  <a16:creationId xmlns:a16="http://schemas.microsoft.com/office/drawing/2014/main" id="{4BE57E12-C89D-E9E9-2755-D9D965CCDF95}"/>
                </a:ext>
              </a:extLst>
            </p:cNvPr>
            <p:cNvSpPr txBox="1"/>
            <p:nvPr/>
          </p:nvSpPr>
          <p:spPr>
            <a:xfrm>
              <a:off x="5005555" y="1896559"/>
              <a:ext cx="4004984" cy="2308324"/>
            </a:xfrm>
            <a:prstGeom prst="rect">
              <a:avLst/>
            </a:prstGeom>
            <a:noFill/>
          </p:spPr>
          <p:txBody>
            <a:bodyPr wrap="square" rtlCol="0">
              <a:spAutoFit/>
            </a:bodyPr>
            <a:lstStyle/>
            <a:p>
              <a:r>
                <a:rPr lang="en-US" sz="7200" b="1" dirty="0">
                  <a:ln w="146050">
                    <a:solidFill>
                      <a:schemeClr val="bg1"/>
                    </a:solidFill>
                    <a:prstDash val="solid"/>
                  </a:ln>
                  <a:solidFill>
                    <a:schemeClr val="bg1"/>
                  </a:solidFill>
                  <a:effectLst>
                    <a:outerShdw blurRad="50800" dist="50800" dir="5400000" algn="ctr" rotWithShape="0">
                      <a:srgbClr val="FF5050"/>
                    </a:outerShdw>
                  </a:effectLst>
                  <a:latin typeface="#9Slide05 SVNClementine" panose="020F0502020204030203" pitchFamily="34" charset="0"/>
                </a:rPr>
                <a:t>MÁI ẤM GIA ĐÌNH</a:t>
              </a:r>
              <a:endParaRPr lang="vi-VN" sz="7200" b="1" dirty="0">
                <a:ln w="146050">
                  <a:solidFill>
                    <a:schemeClr val="bg1"/>
                  </a:solidFill>
                  <a:prstDash val="solid"/>
                </a:ln>
                <a:solidFill>
                  <a:schemeClr val="bg1"/>
                </a:solidFill>
                <a:effectLst>
                  <a:outerShdw blurRad="50800" dist="50800" dir="5400000" algn="ctr" rotWithShape="0">
                    <a:srgbClr val="FF5050"/>
                  </a:outerShdw>
                </a:effectLst>
              </a:endParaRPr>
            </a:p>
          </p:txBody>
        </p:sp>
        <p:sp>
          <p:nvSpPr>
            <p:cNvPr id="7" name="TextBox 6">
              <a:extLst>
                <a:ext uri="{FF2B5EF4-FFF2-40B4-BE49-F238E27FC236}">
                  <a16:creationId xmlns:a16="http://schemas.microsoft.com/office/drawing/2014/main" id="{553F978E-AAFD-B926-E08E-DCA1D085129C}"/>
                </a:ext>
              </a:extLst>
            </p:cNvPr>
            <p:cNvSpPr txBox="1"/>
            <p:nvPr/>
          </p:nvSpPr>
          <p:spPr>
            <a:xfrm>
              <a:off x="5000242" y="1887681"/>
              <a:ext cx="4004984" cy="2308324"/>
            </a:xfrm>
            <a:prstGeom prst="rect">
              <a:avLst/>
            </a:prstGeom>
            <a:noFill/>
          </p:spPr>
          <p:txBody>
            <a:bodyPr wrap="square" rtlCol="0">
              <a:spAutoFit/>
            </a:bodyPr>
            <a:lstStyle/>
            <a:p>
              <a:r>
                <a:rPr lang="en-US" sz="7200" b="1" dirty="0">
                  <a:ln w="6600">
                    <a:solidFill>
                      <a:srgbClr val="FF6699"/>
                    </a:solidFill>
                    <a:prstDash val="solid"/>
                  </a:ln>
                  <a:solidFill>
                    <a:srgbClr val="FFFFCC"/>
                  </a:solidFill>
                  <a:effectLst>
                    <a:outerShdw dist="38100" dir="2700000" algn="tl" rotWithShape="0">
                      <a:srgbClr val="FF6699"/>
                    </a:outerShdw>
                  </a:effectLst>
                  <a:latin typeface="#9Slide05 SVNClementine" panose="020F0502020204030203" pitchFamily="34" charset="0"/>
                </a:rPr>
                <a:t>MÁI ẤM GIA ĐÌNH</a:t>
              </a:r>
              <a:endParaRPr lang="vi-VN" sz="7200" b="1" dirty="0">
                <a:ln w="6600">
                  <a:solidFill>
                    <a:srgbClr val="FF6699"/>
                  </a:solidFill>
                  <a:prstDash val="solid"/>
                </a:ln>
                <a:solidFill>
                  <a:srgbClr val="FFFFCC"/>
                </a:solidFill>
                <a:effectLst>
                  <a:outerShdw dist="38100" dir="2700000" algn="tl" rotWithShape="0">
                    <a:srgbClr val="FF6699"/>
                  </a:outerShdw>
                </a:effectLst>
              </a:endParaRPr>
            </a:p>
          </p:txBody>
        </p:sp>
      </p:grpSp>
      <p:grpSp>
        <p:nvGrpSpPr>
          <p:cNvPr id="13" name="Group 12">
            <a:extLst>
              <a:ext uri="{FF2B5EF4-FFF2-40B4-BE49-F238E27FC236}">
                <a16:creationId xmlns:a16="http://schemas.microsoft.com/office/drawing/2014/main" id="{DB7616EA-137A-9A1E-D995-81251479502F}"/>
              </a:ext>
            </a:extLst>
          </p:cNvPr>
          <p:cNvGrpSpPr/>
          <p:nvPr/>
        </p:nvGrpSpPr>
        <p:grpSpPr>
          <a:xfrm>
            <a:off x="6458982" y="1254886"/>
            <a:ext cx="1434806" cy="707886"/>
            <a:chOff x="4669536" y="1956222"/>
            <a:chExt cx="1434806" cy="707886"/>
          </a:xfrm>
        </p:grpSpPr>
        <p:sp>
          <p:nvSpPr>
            <p:cNvPr id="12" name="TextBox 11">
              <a:extLst>
                <a:ext uri="{FF2B5EF4-FFF2-40B4-BE49-F238E27FC236}">
                  <a16:creationId xmlns:a16="http://schemas.microsoft.com/office/drawing/2014/main" id="{F6CFE9F9-2E26-7AC0-B590-4BCA22999449}"/>
                </a:ext>
              </a:extLst>
            </p:cNvPr>
            <p:cNvSpPr txBox="1"/>
            <p:nvPr/>
          </p:nvSpPr>
          <p:spPr>
            <a:xfrm>
              <a:off x="4669536" y="1956222"/>
              <a:ext cx="1426464" cy="707886"/>
            </a:xfrm>
            <a:prstGeom prst="rect">
              <a:avLst/>
            </a:prstGeom>
            <a:noFill/>
          </p:spPr>
          <p:txBody>
            <a:bodyPr wrap="square" rtlCol="0">
              <a:spAutoFit/>
            </a:bodyPr>
            <a:lstStyle/>
            <a:p>
              <a:r>
                <a:rPr lang="en-US" sz="4000" dirty="0" err="1">
                  <a:ln w="95250">
                    <a:solidFill>
                      <a:schemeClr val="bg1"/>
                    </a:solidFill>
                  </a:ln>
                  <a:solidFill>
                    <a:schemeClr val="accent1"/>
                  </a:solidFill>
                  <a:effectLst>
                    <a:outerShdw blurRad="38100" dist="25400" dir="5400000" algn="ctr" rotWithShape="0">
                      <a:srgbClr val="6E747A">
                        <a:alpha val="43000"/>
                      </a:srgbClr>
                    </a:outerShdw>
                  </a:effectLst>
                  <a:latin typeface="UTM Edwardian" panose="02040603050506020204" pitchFamily="18" charset="0"/>
                </a:rPr>
                <a:t>Chủ</a:t>
              </a:r>
              <a:r>
                <a:rPr lang="en-US" sz="4000" dirty="0">
                  <a:ln w="95250">
                    <a:solidFill>
                      <a:schemeClr val="bg1"/>
                    </a:solidFill>
                  </a:ln>
                  <a:solidFill>
                    <a:schemeClr val="accent1"/>
                  </a:solidFill>
                  <a:effectLst>
                    <a:outerShdw blurRad="38100" dist="25400" dir="5400000" algn="ctr" rotWithShape="0">
                      <a:srgbClr val="6E747A">
                        <a:alpha val="43000"/>
                      </a:srgbClr>
                    </a:outerShdw>
                  </a:effectLst>
                  <a:latin typeface="UTM Edwardian" panose="02040603050506020204" pitchFamily="18" charset="0"/>
                </a:rPr>
                <a:t> </a:t>
              </a:r>
              <a:r>
                <a:rPr lang="en-US" sz="4000" dirty="0" err="1">
                  <a:ln w="95250">
                    <a:solidFill>
                      <a:schemeClr val="bg1"/>
                    </a:solidFill>
                  </a:ln>
                  <a:solidFill>
                    <a:schemeClr val="accent1"/>
                  </a:solidFill>
                  <a:effectLst>
                    <a:outerShdw blurRad="38100" dist="25400" dir="5400000" algn="ctr" rotWithShape="0">
                      <a:srgbClr val="6E747A">
                        <a:alpha val="43000"/>
                      </a:srgbClr>
                    </a:outerShdw>
                  </a:effectLst>
                  <a:latin typeface="UTM Edwardian" panose="02040603050506020204" pitchFamily="18" charset="0"/>
                </a:rPr>
                <a:t>đề</a:t>
              </a:r>
              <a:r>
                <a:rPr lang="en-US" sz="4000" dirty="0">
                  <a:ln w="95250">
                    <a:solidFill>
                      <a:schemeClr val="bg1"/>
                    </a:solidFill>
                  </a:ln>
                  <a:solidFill>
                    <a:schemeClr val="accent1"/>
                  </a:solidFill>
                  <a:effectLst>
                    <a:outerShdw blurRad="38100" dist="25400" dir="5400000" algn="ctr" rotWithShape="0">
                      <a:srgbClr val="6E747A">
                        <a:alpha val="43000"/>
                      </a:srgbClr>
                    </a:outerShdw>
                  </a:effectLst>
                  <a:latin typeface="UTM Edwardian" panose="02040603050506020204" pitchFamily="18" charset="0"/>
                </a:rPr>
                <a:t> </a:t>
              </a:r>
              <a:endParaRPr lang="vi-VN" sz="4000" dirty="0">
                <a:ln w="95250">
                  <a:solidFill>
                    <a:schemeClr val="bg1"/>
                  </a:solidFill>
                </a:ln>
                <a:solidFill>
                  <a:schemeClr val="accent1"/>
                </a:solidFill>
                <a:effectLst>
                  <a:outerShdw blurRad="38100" dist="25400" dir="5400000" algn="ctr" rotWithShape="0">
                    <a:srgbClr val="6E747A">
                      <a:alpha val="43000"/>
                    </a:srgbClr>
                  </a:outerShdw>
                </a:effectLst>
              </a:endParaRPr>
            </a:p>
          </p:txBody>
        </p:sp>
        <p:sp>
          <p:nvSpPr>
            <p:cNvPr id="8" name="TextBox 7">
              <a:extLst>
                <a:ext uri="{FF2B5EF4-FFF2-40B4-BE49-F238E27FC236}">
                  <a16:creationId xmlns:a16="http://schemas.microsoft.com/office/drawing/2014/main" id="{1696B7BC-566C-E3C6-AF25-EA01C0249E9E}"/>
                </a:ext>
              </a:extLst>
            </p:cNvPr>
            <p:cNvSpPr txBox="1"/>
            <p:nvPr/>
          </p:nvSpPr>
          <p:spPr>
            <a:xfrm>
              <a:off x="4677878" y="1956222"/>
              <a:ext cx="1426464" cy="707886"/>
            </a:xfrm>
            <a:prstGeom prst="rect">
              <a:avLst/>
            </a:prstGeom>
            <a:noFill/>
          </p:spPr>
          <p:txBody>
            <a:bodyPr wrap="square" rtlCol="0">
              <a:spAutoFit/>
            </a:bodyPr>
            <a:lstStyle/>
            <a:p>
              <a:r>
                <a:rPr lang="en-US" sz="4000" dirty="0" err="1">
                  <a:ln w="0"/>
                  <a:solidFill>
                    <a:schemeClr val="accent1"/>
                  </a:solidFill>
                  <a:effectLst>
                    <a:outerShdw blurRad="38100" dist="25400" dir="5400000" algn="ctr" rotWithShape="0">
                      <a:srgbClr val="6E747A">
                        <a:alpha val="43000"/>
                      </a:srgbClr>
                    </a:outerShdw>
                  </a:effectLst>
                  <a:latin typeface="UTM Edwardian" panose="02040603050506020204" pitchFamily="18" charset="0"/>
                </a:rPr>
                <a:t>Chủ</a:t>
              </a:r>
              <a:r>
                <a:rPr lang="en-US" sz="4000" dirty="0">
                  <a:ln w="0"/>
                  <a:solidFill>
                    <a:schemeClr val="accent1"/>
                  </a:solidFill>
                  <a:effectLst>
                    <a:outerShdw blurRad="38100" dist="25400" dir="5400000" algn="ctr" rotWithShape="0">
                      <a:srgbClr val="6E747A">
                        <a:alpha val="43000"/>
                      </a:srgbClr>
                    </a:outerShdw>
                  </a:effectLst>
                  <a:latin typeface="UTM Edwardian" panose="02040603050506020204" pitchFamily="18" charset="0"/>
                </a:rPr>
                <a:t> </a:t>
              </a:r>
              <a:r>
                <a:rPr lang="en-US" sz="4000" dirty="0" err="1">
                  <a:ln w="0"/>
                  <a:solidFill>
                    <a:schemeClr val="accent1"/>
                  </a:solidFill>
                  <a:effectLst>
                    <a:outerShdw blurRad="38100" dist="25400" dir="5400000" algn="ctr" rotWithShape="0">
                      <a:srgbClr val="6E747A">
                        <a:alpha val="43000"/>
                      </a:srgbClr>
                    </a:outerShdw>
                  </a:effectLst>
                  <a:latin typeface="UTM Edwardian" panose="02040603050506020204" pitchFamily="18" charset="0"/>
                </a:rPr>
                <a:t>đề</a:t>
              </a:r>
              <a:r>
                <a:rPr lang="en-US" sz="4000" dirty="0">
                  <a:ln w="0"/>
                  <a:solidFill>
                    <a:schemeClr val="accent1"/>
                  </a:solidFill>
                  <a:effectLst>
                    <a:outerShdw blurRad="38100" dist="25400" dir="5400000" algn="ctr" rotWithShape="0">
                      <a:srgbClr val="6E747A">
                        <a:alpha val="43000"/>
                      </a:srgbClr>
                    </a:outerShdw>
                  </a:effectLst>
                  <a:latin typeface="UTM Edwardian" panose="02040603050506020204" pitchFamily="18" charset="0"/>
                </a:rPr>
                <a:t> </a:t>
              </a:r>
              <a:endParaRPr lang="vi-VN" sz="4000" dirty="0">
                <a:ln w="0"/>
                <a:solidFill>
                  <a:schemeClr val="accent1"/>
                </a:solidFill>
                <a:effectLst>
                  <a:outerShdw blurRad="38100" dist="25400" dir="5400000" algn="ctr" rotWithShape="0">
                    <a:srgbClr val="6E747A">
                      <a:alpha val="43000"/>
                    </a:srgbClr>
                  </a:outerShdw>
                </a:effectLst>
              </a:endParaRPr>
            </a:p>
          </p:txBody>
        </p:sp>
      </p:grpSp>
    </p:spTree>
    <p:extLst>
      <p:ext uri="{BB962C8B-B14F-4D97-AF65-F5344CB8AC3E}">
        <p14:creationId xmlns:p14="http://schemas.microsoft.com/office/powerpoint/2010/main" val="121325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randombar(horizontal)">
                                      <p:cBhvr>
                                        <p:cTn id="7" dur="500"/>
                                        <p:tgtEl>
                                          <p:spTgt spid="13"/>
                                        </p:tgtEl>
                                      </p:cBhvr>
                                    </p:animEffect>
                                  </p:childTnLst>
                                </p:cTn>
                              </p:par>
                              <p:par>
                                <p:cTn id="8" presetID="49" presetClass="entr" presetSubtype="0" decel="100000"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 calcmode="lin" valueType="num">
                                      <p:cBhvr>
                                        <p:cTn id="10" dur="500" fill="hold"/>
                                        <p:tgtEl>
                                          <p:spTgt spid="11"/>
                                        </p:tgtEl>
                                        <p:attrNameLst>
                                          <p:attrName>ppt_w</p:attrName>
                                        </p:attrNameLst>
                                      </p:cBhvr>
                                      <p:tavLst>
                                        <p:tav tm="0">
                                          <p:val>
                                            <p:fltVal val="0"/>
                                          </p:val>
                                        </p:tav>
                                        <p:tav tm="100000">
                                          <p:val>
                                            <p:strVal val="#ppt_w"/>
                                          </p:val>
                                        </p:tav>
                                      </p:tavLst>
                                    </p:anim>
                                    <p:anim calcmode="lin" valueType="num">
                                      <p:cBhvr>
                                        <p:cTn id="11" dur="500" fill="hold"/>
                                        <p:tgtEl>
                                          <p:spTgt spid="11"/>
                                        </p:tgtEl>
                                        <p:attrNameLst>
                                          <p:attrName>ppt_h</p:attrName>
                                        </p:attrNameLst>
                                      </p:cBhvr>
                                      <p:tavLst>
                                        <p:tav tm="0">
                                          <p:val>
                                            <p:fltVal val="0"/>
                                          </p:val>
                                        </p:tav>
                                        <p:tav tm="100000">
                                          <p:val>
                                            <p:strVal val="#ppt_h"/>
                                          </p:val>
                                        </p:tav>
                                      </p:tavLst>
                                    </p:anim>
                                    <p:anim calcmode="lin" valueType="num">
                                      <p:cBhvr>
                                        <p:cTn id="12" dur="500" fill="hold"/>
                                        <p:tgtEl>
                                          <p:spTgt spid="11"/>
                                        </p:tgtEl>
                                        <p:attrNameLst>
                                          <p:attrName>style.rotation</p:attrName>
                                        </p:attrNameLst>
                                      </p:cBhvr>
                                      <p:tavLst>
                                        <p:tav tm="0">
                                          <p:val>
                                            <p:fltVal val="360"/>
                                          </p:val>
                                        </p:tav>
                                        <p:tav tm="100000">
                                          <p:val>
                                            <p:fltVal val="0"/>
                                          </p:val>
                                        </p:tav>
                                      </p:tavLst>
                                    </p:anim>
                                    <p:animEffect transition="in" filter="fade">
                                      <p:cBhvr>
                                        <p:cTn id="13" dur="500"/>
                                        <p:tgtEl>
                                          <p:spTgt spid="11"/>
                                        </p:tgtEl>
                                      </p:cBhvr>
                                    </p:animEffect>
                                  </p:childTnLst>
                                  <p:subTnLst>
                                    <p:audio>
                                      <p:cMediaNode>
                                        <p:cTn display="0" masterRel="sameClick">
                                          <p:stCondLst>
                                            <p:cond evt="begin" delay="0">
                                              <p:tn val="8"/>
                                            </p:cond>
                                          </p:stCondLst>
                                          <p:endCondLst>
                                            <p:cond evt="onStopAudio" delay="0">
                                              <p:tgtEl>
                                                <p:sldTgt/>
                                              </p:tgtEl>
                                            </p:cond>
                                          </p:endCondLst>
                                        </p:cTn>
                                        <p:tgtEl>
                                          <p:sndTgt r:embed="rId2" name="whoosh.wav"/>
                                        </p:tgtEl>
                                      </p:cMediaNode>
                                    </p:audio>
                                  </p:subTnLst>
                                </p:cTn>
                              </p:par>
                            </p:childTnLst>
                          </p:cTn>
                        </p:par>
                        <p:par>
                          <p:cTn id="14" fill="hold">
                            <p:stCondLst>
                              <p:cond delay="500"/>
                            </p:stCondLst>
                            <p:childTnLst>
                              <p:par>
                                <p:cTn id="15" presetID="32" presetClass="emph" presetSubtype="0" repeatCount="indefinite" fill="hold" nodeType="afterEffect">
                                  <p:stCondLst>
                                    <p:cond delay="500"/>
                                  </p:stCondLst>
                                  <p:childTnLst>
                                    <p:animRot by="120000">
                                      <p:cBhvr>
                                        <p:cTn id="16" dur="200" fill="hold">
                                          <p:stCondLst>
                                            <p:cond delay="0"/>
                                          </p:stCondLst>
                                        </p:cTn>
                                        <p:tgtEl>
                                          <p:spTgt spid="11"/>
                                        </p:tgtEl>
                                        <p:attrNameLst>
                                          <p:attrName>r</p:attrName>
                                        </p:attrNameLst>
                                      </p:cBhvr>
                                    </p:animRot>
                                    <p:animRot by="-240000">
                                      <p:cBhvr>
                                        <p:cTn id="17" dur="400" fill="hold">
                                          <p:stCondLst>
                                            <p:cond delay="400"/>
                                          </p:stCondLst>
                                        </p:cTn>
                                        <p:tgtEl>
                                          <p:spTgt spid="11"/>
                                        </p:tgtEl>
                                        <p:attrNameLst>
                                          <p:attrName>r</p:attrName>
                                        </p:attrNameLst>
                                      </p:cBhvr>
                                    </p:animRot>
                                    <p:animRot by="240000">
                                      <p:cBhvr>
                                        <p:cTn id="18" dur="400" fill="hold">
                                          <p:stCondLst>
                                            <p:cond delay="800"/>
                                          </p:stCondLst>
                                        </p:cTn>
                                        <p:tgtEl>
                                          <p:spTgt spid="11"/>
                                        </p:tgtEl>
                                        <p:attrNameLst>
                                          <p:attrName>r</p:attrName>
                                        </p:attrNameLst>
                                      </p:cBhvr>
                                    </p:animRot>
                                    <p:animRot by="-240000">
                                      <p:cBhvr>
                                        <p:cTn id="19" dur="400" fill="hold">
                                          <p:stCondLst>
                                            <p:cond delay="1200"/>
                                          </p:stCondLst>
                                        </p:cTn>
                                        <p:tgtEl>
                                          <p:spTgt spid="11"/>
                                        </p:tgtEl>
                                        <p:attrNameLst>
                                          <p:attrName>r</p:attrName>
                                        </p:attrNameLst>
                                      </p:cBhvr>
                                    </p:animRot>
                                    <p:animRot by="120000">
                                      <p:cBhvr>
                                        <p:cTn id="20" dur="400" fill="hold">
                                          <p:stCondLst>
                                            <p:cond delay="1600"/>
                                          </p:stCondLst>
                                        </p:cTn>
                                        <p:tgtEl>
                                          <p:spTgt spid="1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771AF17-D2ED-B63E-4D56-2C0E148FBED0}"/>
              </a:ext>
            </a:extLst>
          </p:cNvPr>
          <p:cNvPicPr>
            <a:picLocks noChangeAspect="1"/>
          </p:cNvPicPr>
          <p:nvPr/>
        </p:nvPicPr>
        <p:blipFill rotWithShape="1">
          <a:blip r:embed="rId3">
            <a:extLst>
              <a:ext uri="{BEBA8EAE-BF5A-486C-A8C5-ECC9F3942E4B}">
                <a14:imgProps xmlns:a14="http://schemas.microsoft.com/office/drawing/2010/main">
                  <a14:imgLayer r:embed="rId4">
                    <a14:imgEffect>
                      <a14:saturation sat="115000"/>
                    </a14:imgEffect>
                  </a14:imgLayer>
                </a14:imgProps>
              </a:ext>
            </a:extLst>
          </a:blip>
          <a:srcRect t="8768" b="-34"/>
          <a:stretch/>
        </p:blipFill>
        <p:spPr>
          <a:xfrm>
            <a:off x="0" y="0"/>
            <a:ext cx="12192000" cy="6858000"/>
          </a:xfrm>
          <a:prstGeom prst="rect">
            <a:avLst/>
          </a:prstGeom>
        </p:spPr>
      </p:pic>
      <p:sp>
        <p:nvSpPr>
          <p:cNvPr id="25" name="Rectangle: Rounded Corners 24">
            <a:extLst>
              <a:ext uri="{FF2B5EF4-FFF2-40B4-BE49-F238E27FC236}">
                <a16:creationId xmlns:a16="http://schemas.microsoft.com/office/drawing/2014/main" id="{16B1B041-E441-67F6-E923-45B4FFB8AE7F}"/>
              </a:ext>
            </a:extLst>
          </p:cNvPr>
          <p:cNvSpPr/>
          <p:nvPr/>
        </p:nvSpPr>
        <p:spPr>
          <a:xfrm>
            <a:off x="576072" y="402145"/>
            <a:ext cx="11039856" cy="6138120"/>
          </a:xfrm>
          <a:prstGeom prst="roundRect">
            <a:avLst/>
          </a:prstGeom>
          <a:solidFill>
            <a:schemeClr val="bg1">
              <a:alpha val="96000"/>
            </a:schemeClr>
          </a:solidFill>
          <a:ln w="28575">
            <a:solidFill>
              <a:srgbClr val="0070C0">
                <a:alpha val="81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nvGrpSpPr>
          <p:cNvPr id="24" name="Group 23">
            <a:extLst>
              <a:ext uri="{FF2B5EF4-FFF2-40B4-BE49-F238E27FC236}">
                <a16:creationId xmlns:a16="http://schemas.microsoft.com/office/drawing/2014/main" id="{6709499B-5B40-1487-2BE7-850753DAEBC6}"/>
              </a:ext>
            </a:extLst>
          </p:cNvPr>
          <p:cNvGrpSpPr/>
          <p:nvPr/>
        </p:nvGrpSpPr>
        <p:grpSpPr>
          <a:xfrm>
            <a:off x="1009721" y="652456"/>
            <a:ext cx="7696939" cy="584775"/>
            <a:chOff x="944379" y="484355"/>
            <a:chExt cx="7696939" cy="584775"/>
          </a:xfrm>
        </p:grpSpPr>
        <p:sp>
          <p:nvSpPr>
            <p:cNvPr id="5" name="TextBox 4">
              <a:extLst>
                <a:ext uri="{FF2B5EF4-FFF2-40B4-BE49-F238E27FC236}">
                  <a16:creationId xmlns:a16="http://schemas.microsoft.com/office/drawing/2014/main" id="{6651CC6C-957A-D849-A981-9F0499C79A3A}"/>
                </a:ext>
              </a:extLst>
            </p:cNvPr>
            <p:cNvSpPr txBox="1"/>
            <p:nvPr/>
          </p:nvSpPr>
          <p:spPr>
            <a:xfrm>
              <a:off x="944379" y="484355"/>
              <a:ext cx="7696939" cy="584775"/>
            </a:xfrm>
            <a:prstGeom prst="rect">
              <a:avLst/>
            </a:prstGeom>
            <a:noFill/>
          </p:spPr>
          <p:txBody>
            <a:bodyPr wrap="square" rtlCol="0">
              <a:spAutoFit/>
            </a:bodyPr>
            <a:lstStyle/>
            <a:p>
              <a:r>
                <a:rPr lang="en-US" sz="3200" dirty="0">
                  <a:latin typeface="UTM Duepuntozero" panose="02040603050506020204" pitchFamily="18" charset="0"/>
                </a:rPr>
                <a:t>3. </a:t>
              </a:r>
              <a:r>
                <a:rPr lang="en-US" sz="3200" dirty="0" err="1">
                  <a:latin typeface="UTM Duepuntozero" panose="02040603050506020204" pitchFamily="18" charset="0"/>
                </a:rPr>
                <a:t>Tìm</a:t>
              </a:r>
              <a:r>
                <a:rPr lang="en-US" sz="3200" dirty="0">
                  <a:latin typeface="UTM Duepuntozero" panose="02040603050506020204" pitchFamily="18" charset="0"/>
                </a:rPr>
                <a:t> </a:t>
              </a:r>
              <a:r>
                <a:rPr lang="en-US" sz="3200" dirty="0" err="1">
                  <a:latin typeface="UTM Duepuntozero" panose="02040603050506020204" pitchFamily="18" charset="0"/>
                </a:rPr>
                <a:t>từ</a:t>
              </a:r>
              <a:r>
                <a:rPr lang="en-US" sz="3200" dirty="0">
                  <a:latin typeface="UTM Duepuntozero" panose="02040603050506020204" pitchFamily="18" charset="0"/>
                </a:rPr>
                <a:t> </a:t>
              </a:r>
              <a:r>
                <a:rPr lang="en-US" sz="3200" dirty="0" err="1">
                  <a:latin typeface="UTM Duepuntozero" panose="02040603050506020204" pitchFamily="18" charset="0"/>
                </a:rPr>
                <a:t>ngữ</a:t>
              </a:r>
              <a:r>
                <a:rPr lang="en-US" sz="3200" dirty="0">
                  <a:latin typeface="UTM Duepuntozero" panose="02040603050506020204" pitchFamily="18" charset="0"/>
                </a:rPr>
                <a:t> ở </a:t>
              </a:r>
              <a:r>
                <a:rPr lang="en-US" sz="3200" dirty="0" err="1">
                  <a:latin typeface="UTM Duepuntozero" panose="02040603050506020204" pitchFamily="18" charset="0"/>
                </a:rPr>
                <a:t>bài</a:t>
              </a:r>
              <a:r>
                <a:rPr lang="en-US" sz="3200" dirty="0">
                  <a:latin typeface="UTM Duepuntozero" panose="02040603050506020204" pitchFamily="18" charset="0"/>
                </a:rPr>
                <a:t> </a:t>
              </a:r>
              <a:r>
                <a:rPr lang="en-US" sz="3200" dirty="0" err="1">
                  <a:latin typeface="UTM Duepuntozero" panose="02040603050506020204" pitchFamily="18" charset="0"/>
                </a:rPr>
                <a:t>tập</a:t>
              </a:r>
              <a:r>
                <a:rPr lang="en-US" sz="3200" dirty="0">
                  <a:latin typeface="UTM Duepuntozero" panose="02040603050506020204" pitchFamily="18" charset="0"/>
                </a:rPr>
                <a:t> 2 </a:t>
              </a:r>
              <a:r>
                <a:rPr lang="en-US" sz="3200" dirty="0" err="1">
                  <a:latin typeface="UTM Duepuntozero" panose="02040603050506020204" pitchFamily="18" charset="0"/>
                </a:rPr>
                <a:t>phù</a:t>
              </a:r>
              <a:r>
                <a:rPr lang="en-US" sz="3200" dirty="0">
                  <a:latin typeface="UTM Duepuntozero" panose="02040603050506020204" pitchFamily="18" charset="0"/>
                </a:rPr>
                <a:t> </a:t>
              </a:r>
              <a:r>
                <a:rPr lang="en-US" sz="3200" dirty="0" err="1">
                  <a:latin typeface="UTM Duepuntozero" panose="02040603050506020204" pitchFamily="18" charset="0"/>
                </a:rPr>
                <a:t>hợp</a:t>
              </a:r>
              <a:r>
                <a:rPr lang="en-US" sz="3200" dirty="0">
                  <a:latin typeface="UTM Duepuntozero" panose="02040603050506020204" pitchFamily="18" charset="0"/>
                </a:rPr>
                <a:t> </a:t>
              </a:r>
              <a:r>
                <a:rPr lang="en-US" sz="3200" dirty="0" err="1">
                  <a:latin typeface="UTM Duepuntozero" panose="02040603050506020204" pitchFamily="18" charset="0"/>
                </a:rPr>
                <a:t>với</a:t>
              </a:r>
              <a:r>
                <a:rPr lang="en-US" sz="3200" dirty="0">
                  <a:latin typeface="UTM Duepuntozero" panose="02040603050506020204" pitchFamily="18" charset="0"/>
                </a:rPr>
                <a:t> </a:t>
              </a:r>
              <a:r>
                <a:rPr lang="en-US" sz="3200" dirty="0" err="1">
                  <a:latin typeface="UTM Duepuntozero" panose="02040603050506020204" pitchFamily="18" charset="0"/>
                </a:rPr>
                <a:t>mỗi</a:t>
              </a:r>
              <a:r>
                <a:rPr lang="en-US" sz="3200" dirty="0">
                  <a:latin typeface="UTM Duepuntozero" panose="02040603050506020204" pitchFamily="18" charset="0"/>
                </a:rPr>
                <a:t>     :</a:t>
              </a:r>
              <a:endParaRPr lang="vi-VN" sz="3200" dirty="0"/>
            </a:p>
          </p:txBody>
        </p:sp>
        <p:pic>
          <p:nvPicPr>
            <p:cNvPr id="2050" name="Picture 2">
              <a:extLst>
                <a:ext uri="{FF2B5EF4-FFF2-40B4-BE49-F238E27FC236}">
                  <a16:creationId xmlns:a16="http://schemas.microsoft.com/office/drawing/2014/main" id="{21571977-481A-3BCA-EDC2-16017D81E6A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81422" y="532652"/>
              <a:ext cx="461975" cy="461975"/>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3" name="Group 12">
            <a:extLst>
              <a:ext uri="{FF2B5EF4-FFF2-40B4-BE49-F238E27FC236}">
                <a16:creationId xmlns:a16="http://schemas.microsoft.com/office/drawing/2014/main" id="{DF563BCF-3C39-3E10-DE11-E099AB611CD0}"/>
              </a:ext>
            </a:extLst>
          </p:cNvPr>
          <p:cNvGrpSpPr/>
          <p:nvPr/>
        </p:nvGrpSpPr>
        <p:grpSpPr>
          <a:xfrm>
            <a:off x="1009721" y="1286676"/>
            <a:ext cx="8267443" cy="584775"/>
            <a:chOff x="1089620" y="1485189"/>
            <a:chExt cx="8267443" cy="584775"/>
          </a:xfrm>
        </p:grpSpPr>
        <p:sp>
          <p:nvSpPr>
            <p:cNvPr id="8" name="TextBox 7">
              <a:extLst>
                <a:ext uri="{FF2B5EF4-FFF2-40B4-BE49-F238E27FC236}">
                  <a16:creationId xmlns:a16="http://schemas.microsoft.com/office/drawing/2014/main" id="{5E7BBBE7-F8CB-D1E1-B5CF-ABCEE60C7B97}"/>
                </a:ext>
              </a:extLst>
            </p:cNvPr>
            <p:cNvSpPr txBox="1"/>
            <p:nvPr/>
          </p:nvSpPr>
          <p:spPr>
            <a:xfrm>
              <a:off x="1089620" y="1485189"/>
              <a:ext cx="8267443" cy="584775"/>
            </a:xfrm>
            <a:prstGeom prst="rect">
              <a:avLst/>
            </a:prstGeom>
            <a:noFill/>
          </p:spPr>
          <p:txBody>
            <a:bodyPr wrap="square" rtlCol="0">
              <a:spAutoFit/>
            </a:bodyPr>
            <a:lstStyle/>
            <a:p>
              <a:r>
                <a:rPr lang="en-US" sz="3200" dirty="0"/>
                <a:t>a) </a:t>
              </a:r>
              <a:r>
                <a:rPr lang="en-US" sz="3200" dirty="0" err="1"/>
                <a:t>Cậu</a:t>
              </a:r>
              <a:r>
                <a:rPr lang="en-US" sz="3200" dirty="0"/>
                <a:t> </a:t>
              </a:r>
              <a:r>
                <a:rPr lang="en-US" sz="3200" dirty="0" err="1"/>
                <a:t>mợ</a:t>
              </a:r>
              <a:r>
                <a:rPr lang="en-US" sz="3200" dirty="0"/>
                <a:t> </a:t>
              </a:r>
              <a:r>
                <a:rPr lang="en-US" sz="3200" dirty="0" err="1"/>
                <a:t>luôn</a:t>
              </a:r>
              <a:r>
                <a:rPr lang="en-US" sz="3200" dirty="0"/>
                <a:t> </a:t>
              </a:r>
              <a:r>
                <a:rPr lang="en-US" sz="3200" dirty="0" err="1"/>
                <a:t>quan</a:t>
              </a:r>
              <a:r>
                <a:rPr lang="en-US" sz="3200" dirty="0"/>
                <a:t> </a:t>
              </a:r>
              <a:r>
                <a:rPr lang="en-US" sz="3200" dirty="0" err="1"/>
                <a:t>tâm</a:t>
              </a:r>
              <a:r>
                <a:rPr lang="en-US" sz="3200" dirty="0"/>
                <a:t>       </a:t>
              </a:r>
              <a:r>
                <a:rPr lang="en-US" sz="3200" dirty="0" err="1"/>
                <a:t>anh</a:t>
              </a:r>
              <a:r>
                <a:rPr lang="en-US" sz="3200" dirty="0"/>
                <a:t> </a:t>
              </a:r>
              <a:r>
                <a:rPr lang="en-US" sz="3200" dirty="0" err="1"/>
                <a:t>em</a:t>
              </a:r>
              <a:r>
                <a:rPr lang="en-US" sz="3200" dirty="0"/>
                <a:t> </a:t>
              </a:r>
              <a:r>
                <a:rPr lang="en-US" sz="3200" dirty="0" err="1"/>
                <a:t>chúng</a:t>
              </a:r>
              <a:r>
                <a:rPr lang="en-US" sz="3200" dirty="0"/>
                <a:t> </a:t>
              </a:r>
              <a:r>
                <a:rPr lang="en-US" sz="3200" dirty="0" err="1"/>
                <a:t>tôi</a:t>
              </a:r>
              <a:r>
                <a:rPr lang="en-US" sz="3200" dirty="0"/>
                <a:t>.</a:t>
              </a:r>
              <a:endParaRPr lang="vi-VN" sz="3200" dirty="0"/>
            </a:p>
          </p:txBody>
        </p:sp>
        <p:pic>
          <p:nvPicPr>
            <p:cNvPr id="10" name="Picture 2">
              <a:extLst>
                <a:ext uri="{FF2B5EF4-FFF2-40B4-BE49-F238E27FC236}">
                  <a16:creationId xmlns:a16="http://schemas.microsoft.com/office/drawing/2014/main" id="{155857C0-6320-079E-8504-9E3133817D1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49410" y="1546588"/>
              <a:ext cx="461975" cy="461975"/>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4" name="Group 13">
            <a:extLst>
              <a:ext uri="{FF2B5EF4-FFF2-40B4-BE49-F238E27FC236}">
                <a16:creationId xmlns:a16="http://schemas.microsoft.com/office/drawing/2014/main" id="{A2CA49FA-E647-224B-B826-5BEB876281CC}"/>
              </a:ext>
            </a:extLst>
          </p:cNvPr>
          <p:cNvGrpSpPr/>
          <p:nvPr/>
        </p:nvGrpSpPr>
        <p:grpSpPr>
          <a:xfrm>
            <a:off x="1009721" y="2049004"/>
            <a:ext cx="8267443" cy="584775"/>
            <a:chOff x="1089620" y="2247517"/>
            <a:chExt cx="8267443" cy="584775"/>
          </a:xfrm>
        </p:grpSpPr>
        <p:sp>
          <p:nvSpPr>
            <p:cNvPr id="7" name="TextBox 6">
              <a:extLst>
                <a:ext uri="{FF2B5EF4-FFF2-40B4-BE49-F238E27FC236}">
                  <a16:creationId xmlns:a16="http://schemas.microsoft.com/office/drawing/2014/main" id="{A3A4B9F5-3131-0C0A-32AB-BA6AB977D640}"/>
                </a:ext>
              </a:extLst>
            </p:cNvPr>
            <p:cNvSpPr txBox="1"/>
            <p:nvPr/>
          </p:nvSpPr>
          <p:spPr>
            <a:xfrm>
              <a:off x="1089620" y="2247517"/>
              <a:ext cx="8267443" cy="584775"/>
            </a:xfrm>
            <a:prstGeom prst="rect">
              <a:avLst/>
            </a:prstGeom>
            <a:noFill/>
          </p:spPr>
          <p:txBody>
            <a:bodyPr wrap="square" rtlCol="0">
              <a:spAutoFit/>
            </a:bodyPr>
            <a:lstStyle/>
            <a:p>
              <a:r>
                <a:rPr lang="en-US" sz="3200" dirty="0"/>
                <a:t>b) </a:t>
              </a:r>
              <a:r>
                <a:rPr lang="en-US" sz="3200" dirty="0" err="1"/>
                <a:t>Bà</a:t>
              </a:r>
              <a:r>
                <a:rPr lang="en-US" sz="3200" dirty="0"/>
                <a:t> </a:t>
              </a:r>
              <a:r>
                <a:rPr lang="en-US" sz="3200" dirty="0" err="1"/>
                <a:t>rất</a:t>
              </a:r>
              <a:r>
                <a:rPr lang="en-US" sz="3200" dirty="0"/>
                <a:t>       </a:t>
              </a:r>
              <a:r>
                <a:rPr lang="en-US" sz="3200" dirty="0" err="1"/>
                <a:t>các</a:t>
              </a:r>
              <a:r>
                <a:rPr lang="en-US" sz="3200" dirty="0"/>
                <a:t> </a:t>
              </a:r>
              <a:r>
                <a:rPr lang="en-US" sz="3200" dirty="0" err="1"/>
                <a:t>cháu</a:t>
              </a:r>
              <a:r>
                <a:rPr lang="en-US" sz="3200" dirty="0"/>
                <a:t>.</a:t>
              </a:r>
              <a:endParaRPr lang="vi-VN" sz="3200" dirty="0"/>
            </a:p>
          </p:txBody>
        </p:sp>
        <p:pic>
          <p:nvPicPr>
            <p:cNvPr id="11" name="Picture 2">
              <a:extLst>
                <a:ext uri="{FF2B5EF4-FFF2-40B4-BE49-F238E27FC236}">
                  <a16:creationId xmlns:a16="http://schemas.microsoft.com/office/drawing/2014/main" id="{0014DC3D-9236-D673-F64A-79E301F969F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98812" y="2314464"/>
              <a:ext cx="461975" cy="461975"/>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5" name="Group 14">
            <a:extLst>
              <a:ext uri="{FF2B5EF4-FFF2-40B4-BE49-F238E27FC236}">
                <a16:creationId xmlns:a16="http://schemas.microsoft.com/office/drawing/2014/main" id="{D92956DB-6486-6530-A89F-5323B87F631A}"/>
              </a:ext>
            </a:extLst>
          </p:cNvPr>
          <p:cNvGrpSpPr/>
          <p:nvPr/>
        </p:nvGrpSpPr>
        <p:grpSpPr>
          <a:xfrm>
            <a:off x="1009722" y="2811332"/>
            <a:ext cx="6021394" cy="584775"/>
            <a:chOff x="1089621" y="3009845"/>
            <a:chExt cx="6021394" cy="584775"/>
          </a:xfrm>
        </p:grpSpPr>
        <p:sp>
          <p:nvSpPr>
            <p:cNvPr id="9" name="TextBox 8">
              <a:extLst>
                <a:ext uri="{FF2B5EF4-FFF2-40B4-BE49-F238E27FC236}">
                  <a16:creationId xmlns:a16="http://schemas.microsoft.com/office/drawing/2014/main" id="{C66057EA-993C-4BD9-8CFC-73F3B35EFC68}"/>
                </a:ext>
              </a:extLst>
            </p:cNvPr>
            <p:cNvSpPr txBox="1"/>
            <p:nvPr/>
          </p:nvSpPr>
          <p:spPr>
            <a:xfrm>
              <a:off x="1089621" y="3009845"/>
              <a:ext cx="6021394" cy="584775"/>
            </a:xfrm>
            <a:prstGeom prst="rect">
              <a:avLst/>
            </a:prstGeom>
            <a:noFill/>
          </p:spPr>
          <p:txBody>
            <a:bodyPr wrap="square" rtlCol="0">
              <a:spAutoFit/>
            </a:bodyPr>
            <a:lstStyle/>
            <a:p>
              <a:r>
                <a:rPr lang="en-US" sz="3200" dirty="0"/>
                <a:t>c) </a:t>
              </a:r>
              <a:r>
                <a:rPr lang="en-US" sz="3200" dirty="0" err="1"/>
                <a:t>Chúng</a:t>
              </a:r>
              <a:r>
                <a:rPr lang="en-US" sz="3200" dirty="0"/>
                <a:t> </a:t>
              </a:r>
              <a:r>
                <a:rPr lang="en-US" sz="3200" dirty="0" err="1"/>
                <a:t>tôi</a:t>
              </a:r>
              <a:r>
                <a:rPr lang="en-US" sz="3200" dirty="0"/>
                <a:t>       </a:t>
              </a:r>
              <a:r>
                <a:rPr lang="en-US" sz="3200" dirty="0" err="1"/>
                <a:t>ngày</a:t>
              </a:r>
              <a:r>
                <a:rPr lang="en-US" sz="3200" dirty="0"/>
                <a:t> </a:t>
              </a:r>
              <a:r>
                <a:rPr lang="en-US" sz="3200" dirty="0" err="1"/>
                <a:t>về</a:t>
              </a:r>
              <a:r>
                <a:rPr lang="en-US" sz="3200" dirty="0"/>
                <a:t> </a:t>
              </a:r>
              <a:r>
                <a:rPr lang="en-US" sz="3200" dirty="0" err="1"/>
                <a:t>thăm</a:t>
              </a:r>
              <a:r>
                <a:rPr lang="en-US" sz="3200" dirty="0"/>
                <a:t> </a:t>
              </a:r>
              <a:r>
                <a:rPr lang="en-US" sz="3200" dirty="0" err="1"/>
                <a:t>quê</a:t>
              </a:r>
              <a:r>
                <a:rPr lang="en-US" sz="3200" dirty="0"/>
                <a:t>.</a:t>
              </a:r>
              <a:endParaRPr lang="vi-VN" sz="3200" dirty="0"/>
            </a:p>
          </p:txBody>
        </p:sp>
        <p:pic>
          <p:nvPicPr>
            <p:cNvPr id="12" name="Picture 2">
              <a:extLst>
                <a:ext uri="{FF2B5EF4-FFF2-40B4-BE49-F238E27FC236}">
                  <a16:creationId xmlns:a16="http://schemas.microsoft.com/office/drawing/2014/main" id="{F6844963-4726-B9D2-1CFD-F9614C70980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73816" y="3108734"/>
              <a:ext cx="461975" cy="461975"/>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3" name="Group 22">
            <a:extLst>
              <a:ext uri="{FF2B5EF4-FFF2-40B4-BE49-F238E27FC236}">
                <a16:creationId xmlns:a16="http://schemas.microsoft.com/office/drawing/2014/main" id="{C87A99FF-2EEB-7449-446B-7FE100A05E5E}"/>
              </a:ext>
            </a:extLst>
          </p:cNvPr>
          <p:cNvGrpSpPr/>
          <p:nvPr/>
        </p:nvGrpSpPr>
        <p:grpSpPr>
          <a:xfrm>
            <a:off x="1462223" y="3692891"/>
            <a:ext cx="9510151" cy="2570923"/>
            <a:chOff x="1089620" y="3754425"/>
            <a:chExt cx="9510151" cy="2570923"/>
          </a:xfrm>
        </p:grpSpPr>
        <p:pic>
          <p:nvPicPr>
            <p:cNvPr id="16" name="Picture 15">
              <a:extLst>
                <a:ext uri="{FF2B5EF4-FFF2-40B4-BE49-F238E27FC236}">
                  <a16:creationId xmlns:a16="http://schemas.microsoft.com/office/drawing/2014/main" id="{CC230F62-0D63-9D94-B878-82B0A3358530}"/>
                </a:ext>
              </a:extLst>
            </p:cNvPr>
            <p:cNvPicPr>
              <a:picLocks noChangeAspect="1"/>
            </p:cNvPicPr>
            <p:nvPr/>
          </p:nvPicPr>
          <p:blipFill>
            <a:blip r:embed="rId6"/>
            <a:stretch>
              <a:fillRect/>
            </a:stretch>
          </p:blipFill>
          <p:spPr>
            <a:xfrm>
              <a:off x="4100318" y="3754425"/>
              <a:ext cx="3263590" cy="2570923"/>
            </a:xfrm>
            <a:prstGeom prst="rect">
              <a:avLst/>
            </a:prstGeom>
          </p:spPr>
        </p:pic>
        <p:pic>
          <p:nvPicPr>
            <p:cNvPr id="21" name="Picture 20">
              <a:extLst>
                <a:ext uri="{FF2B5EF4-FFF2-40B4-BE49-F238E27FC236}">
                  <a16:creationId xmlns:a16="http://schemas.microsoft.com/office/drawing/2014/main" id="{EB75B638-2A08-C6AF-6349-4EB4DBC8DD5B}"/>
                </a:ext>
              </a:extLst>
            </p:cNvPr>
            <p:cNvPicPr>
              <a:picLocks noChangeAspect="1"/>
            </p:cNvPicPr>
            <p:nvPr/>
          </p:nvPicPr>
          <p:blipFill rotWithShape="1">
            <a:blip r:embed="rId7"/>
            <a:srcRect r="52455"/>
            <a:stretch/>
          </p:blipFill>
          <p:spPr>
            <a:xfrm>
              <a:off x="1089620" y="4309235"/>
              <a:ext cx="2690269" cy="1837863"/>
            </a:xfrm>
            <a:prstGeom prst="rect">
              <a:avLst/>
            </a:prstGeom>
          </p:spPr>
        </p:pic>
        <p:pic>
          <p:nvPicPr>
            <p:cNvPr id="22" name="Picture 21">
              <a:extLst>
                <a:ext uri="{FF2B5EF4-FFF2-40B4-BE49-F238E27FC236}">
                  <a16:creationId xmlns:a16="http://schemas.microsoft.com/office/drawing/2014/main" id="{5E004377-6B81-1A37-A9B5-3FBB45A473AB}"/>
                </a:ext>
              </a:extLst>
            </p:cNvPr>
            <p:cNvPicPr>
              <a:picLocks noChangeAspect="1"/>
            </p:cNvPicPr>
            <p:nvPr/>
          </p:nvPicPr>
          <p:blipFill rotWithShape="1">
            <a:blip r:embed="rId7"/>
            <a:srcRect l="47068" t="-399" r="-194" b="399"/>
            <a:stretch/>
          </p:blipFill>
          <p:spPr>
            <a:xfrm>
              <a:off x="7593704" y="4309235"/>
              <a:ext cx="3006067" cy="1837863"/>
            </a:xfrm>
            <a:prstGeom prst="rect">
              <a:avLst/>
            </a:prstGeom>
          </p:spPr>
        </p:pic>
      </p:grpSp>
    </p:spTree>
    <p:extLst>
      <p:ext uri="{BB962C8B-B14F-4D97-AF65-F5344CB8AC3E}">
        <p14:creationId xmlns:p14="http://schemas.microsoft.com/office/powerpoint/2010/main" val="193774757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randombar(horizontal)">
                                      <p:cBhvr>
                                        <p:cTn id="7" dur="500"/>
                                        <p:tgtEl>
                                          <p:spTgt spid="25"/>
                                        </p:tgtEl>
                                      </p:cBhvr>
                                    </p:animEffect>
                                  </p:childTnLst>
                                </p:cTn>
                              </p:par>
                            </p:childTnLst>
                          </p:cTn>
                        </p:par>
                        <p:par>
                          <p:cTn id="8" fill="hold">
                            <p:stCondLst>
                              <p:cond delay="500"/>
                            </p:stCondLst>
                            <p:childTnLst>
                              <p:par>
                                <p:cTn id="9" presetID="55" presetClass="entr" presetSubtype="0" fill="hold"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p:cTn id="11" dur="1000" fill="hold"/>
                                        <p:tgtEl>
                                          <p:spTgt spid="24"/>
                                        </p:tgtEl>
                                        <p:attrNameLst>
                                          <p:attrName>ppt_w</p:attrName>
                                        </p:attrNameLst>
                                      </p:cBhvr>
                                      <p:tavLst>
                                        <p:tav tm="0">
                                          <p:val>
                                            <p:strVal val="#ppt_w*0.70"/>
                                          </p:val>
                                        </p:tav>
                                        <p:tav tm="100000">
                                          <p:val>
                                            <p:strVal val="#ppt_w"/>
                                          </p:val>
                                        </p:tav>
                                      </p:tavLst>
                                    </p:anim>
                                    <p:anim calcmode="lin" valueType="num">
                                      <p:cBhvr>
                                        <p:cTn id="12" dur="1000" fill="hold"/>
                                        <p:tgtEl>
                                          <p:spTgt spid="24"/>
                                        </p:tgtEl>
                                        <p:attrNameLst>
                                          <p:attrName>ppt_h</p:attrName>
                                        </p:attrNameLst>
                                      </p:cBhvr>
                                      <p:tavLst>
                                        <p:tav tm="0">
                                          <p:val>
                                            <p:strVal val="#ppt_h"/>
                                          </p:val>
                                        </p:tav>
                                        <p:tav tm="100000">
                                          <p:val>
                                            <p:strVal val="#ppt_h"/>
                                          </p:val>
                                        </p:tav>
                                      </p:tavLst>
                                    </p:anim>
                                    <p:animEffect transition="in" filter="fade">
                                      <p:cBhvr>
                                        <p:cTn id="13" dur="1000"/>
                                        <p:tgtEl>
                                          <p:spTgt spid="24"/>
                                        </p:tgtEl>
                                      </p:cBhvr>
                                    </p:animEffect>
                                  </p:childTnLst>
                                </p:cTn>
                              </p:par>
                              <p:par>
                                <p:cTn id="14" presetID="55" presetClass="entr" presetSubtype="0" fill="hold"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1000" fill="hold"/>
                                        <p:tgtEl>
                                          <p:spTgt spid="13"/>
                                        </p:tgtEl>
                                        <p:attrNameLst>
                                          <p:attrName>ppt_w</p:attrName>
                                        </p:attrNameLst>
                                      </p:cBhvr>
                                      <p:tavLst>
                                        <p:tav tm="0">
                                          <p:val>
                                            <p:strVal val="#ppt_w*0.70"/>
                                          </p:val>
                                        </p:tav>
                                        <p:tav tm="100000">
                                          <p:val>
                                            <p:strVal val="#ppt_w"/>
                                          </p:val>
                                        </p:tav>
                                      </p:tavLst>
                                    </p:anim>
                                    <p:anim calcmode="lin" valueType="num">
                                      <p:cBhvr>
                                        <p:cTn id="17" dur="1000" fill="hold"/>
                                        <p:tgtEl>
                                          <p:spTgt spid="13"/>
                                        </p:tgtEl>
                                        <p:attrNameLst>
                                          <p:attrName>ppt_h</p:attrName>
                                        </p:attrNameLst>
                                      </p:cBhvr>
                                      <p:tavLst>
                                        <p:tav tm="0">
                                          <p:val>
                                            <p:strVal val="#ppt_h"/>
                                          </p:val>
                                        </p:tav>
                                        <p:tav tm="100000">
                                          <p:val>
                                            <p:strVal val="#ppt_h"/>
                                          </p:val>
                                        </p:tav>
                                      </p:tavLst>
                                    </p:anim>
                                    <p:animEffect transition="in" filter="fade">
                                      <p:cBhvr>
                                        <p:cTn id="18" dur="1000"/>
                                        <p:tgtEl>
                                          <p:spTgt spid="13"/>
                                        </p:tgtEl>
                                      </p:cBhvr>
                                    </p:animEffect>
                                  </p:childTnLst>
                                </p:cTn>
                              </p:par>
                              <p:par>
                                <p:cTn id="19" presetID="55" presetClass="entr" presetSubtype="0"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p:cTn id="21" dur="1000" fill="hold"/>
                                        <p:tgtEl>
                                          <p:spTgt spid="14"/>
                                        </p:tgtEl>
                                        <p:attrNameLst>
                                          <p:attrName>ppt_w</p:attrName>
                                        </p:attrNameLst>
                                      </p:cBhvr>
                                      <p:tavLst>
                                        <p:tav tm="0">
                                          <p:val>
                                            <p:strVal val="#ppt_w*0.70"/>
                                          </p:val>
                                        </p:tav>
                                        <p:tav tm="100000">
                                          <p:val>
                                            <p:strVal val="#ppt_w"/>
                                          </p:val>
                                        </p:tav>
                                      </p:tavLst>
                                    </p:anim>
                                    <p:anim calcmode="lin" valueType="num">
                                      <p:cBhvr>
                                        <p:cTn id="22" dur="1000" fill="hold"/>
                                        <p:tgtEl>
                                          <p:spTgt spid="14"/>
                                        </p:tgtEl>
                                        <p:attrNameLst>
                                          <p:attrName>ppt_h</p:attrName>
                                        </p:attrNameLst>
                                      </p:cBhvr>
                                      <p:tavLst>
                                        <p:tav tm="0">
                                          <p:val>
                                            <p:strVal val="#ppt_h"/>
                                          </p:val>
                                        </p:tav>
                                        <p:tav tm="100000">
                                          <p:val>
                                            <p:strVal val="#ppt_h"/>
                                          </p:val>
                                        </p:tav>
                                      </p:tavLst>
                                    </p:anim>
                                    <p:animEffect transition="in" filter="fade">
                                      <p:cBhvr>
                                        <p:cTn id="23" dur="1000"/>
                                        <p:tgtEl>
                                          <p:spTgt spid="14"/>
                                        </p:tgtEl>
                                      </p:cBhvr>
                                    </p:animEffect>
                                  </p:childTnLst>
                                </p:cTn>
                              </p:par>
                              <p:par>
                                <p:cTn id="24" presetID="55" presetClass="entr" presetSubtype="0" fill="hold" nodeType="with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p:cTn id="26" dur="1000" fill="hold"/>
                                        <p:tgtEl>
                                          <p:spTgt spid="15"/>
                                        </p:tgtEl>
                                        <p:attrNameLst>
                                          <p:attrName>ppt_w</p:attrName>
                                        </p:attrNameLst>
                                      </p:cBhvr>
                                      <p:tavLst>
                                        <p:tav tm="0">
                                          <p:val>
                                            <p:strVal val="#ppt_w*0.70"/>
                                          </p:val>
                                        </p:tav>
                                        <p:tav tm="100000">
                                          <p:val>
                                            <p:strVal val="#ppt_w"/>
                                          </p:val>
                                        </p:tav>
                                      </p:tavLst>
                                    </p:anim>
                                    <p:anim calcmode="lin" valueType="num">
                                      <p:cBhvr>
                                        <p:cTn id="27" dur="1000" fill="hold"/>
                                        <p:tgtEl>
                                          <p:spTgt spid="15"/>
                                        </p:tgtEl>
                                        <p:attrNameLst>
                                          <p:attrName>ppt_h</p:attrName>
                                        </p:attrNameLst>
                                      </p:cBhvr>
                                      <p:tavLst>
                                        <p:tav tm="0">
                                          <p:val>
                                            <p:strVal val="#ppt_h"/>
                                          </p:val>
                                        </p:tav>
                                        <p:tav tm="100000">
                                          <p:val>
                                            <p:strVal val="#ppt_h"/>
                                          </p:val>
                                        </p:tav>
                                      </p:tavLst>
                                    </p:anim>
                                    <p:animEffect transition="in" filter="fade">
                                      <p:cBhvr>
                                        <p:cTn id="28" dur="1000"/>
                                        <p:tgtEl>
                                          <p:spTgt spid="15"/>
                                        </p:tgtEl>
                                      </p:cBhvr>
                                    </p:animEffect>
                                  </p:childTnLst>
                                </p:cTn>
                              </p:par>
                            </p:childTnLst>
                          </p:cTn>
                        </p:par>
                      </p:childTnLst>
                    </p:cTn>
                  </p:par>
                  <p:par>
                    <p:cTn id="29" fill="hold">
                      <p:stCondLst>
                        <p:cond delay="indefinite"/>
                      </p:stCondLst>
                      <p:childTnLst>
                        <p:par>
                          <p:cTn id="30" fill="hold">
                            <p:stCondLst>
                              <p:cond delay="0"/>
                            </p:stCondLst>
                            <p:childTnLst>
                              <p:par>
                                <p:cTn id="31" presetID="37" presetClass="entr" presetSubtype="0" fill="hold" nodeType="clickEffect">
                                  <p:stCondLst>
                                    <p:cond delay="0"/>
                                  </p:stCondLst>
                                  <p:childTnLst>
                                    <p:set>
                                      <p:cBhvr>
                                        <p:cTn id="32" dur="1" fill="hold">
                                          <p:stCondLst>
                                            <p:cond delay="0"/>
                                          </p:stCondLst>
                                        </p:cTn>
                                        <p:tgtEl>
                                          <p:spTgt spid="23"/>
                                        </p:tgtEl>
                                        <p:attrNameLst>
                                          <p:attrName>style.visibility</p:attrName>
                                        </p:attrNameLst>
                                      </p:cBhvr>
                                      <p:to>
                                        <p:strVal val="visible"/>
                                      </p:to>
                                    </p:set>
                                    <p:animEffect transition="in" filter="fade">
                                      <p:cBhvr>
                                        <p:cTn id="33" dur="1000"/>
                                        <p:tgtEl>
                                          <p:spTgt spid="23"/>
                                        </p:tgtEl>
                                      </p:cBhvr>
                                    </p:animEffect>
                                    <p:anim calcmode="lin" valueType="num">
                                      <p:cBhvr>
                                        <p:cTn id="34" dur="1000" fill="hold"/>
                                        <p:tgtEl>
                                          <p:spTgt spid="23"/>
                                        </p:tgtEl>
                                        <p:attrNameLst>
                                          <p:attrName>ppt_x</p:attrName>
                                        </p:attrNameLst>
                                      </p:cBhvr>
                                      <p:tavLst>
                                        <p:tav tm="0">
                                          <p:val>
                                            <p:strVal val="#ppt_x"/>
                                          </p:val>
                                        </p:tav>
                                        <p:tav tm="100000">
                                          <p:val>
                                            <p:strVal val="#ppt_x"/>
                                          </p:val>
                                        </p:tav>
                                      </p:tavLst>
                                    </p:anim>
                                    <p:anim calcmode="lin" valueType="num">
                                      <p:cBhvr>
                                        <p:cTn id="35" dur="900" decel="100000" fill="hold"/>
                                        <p:tgtEl>
                                          <p:spTgt spid="23"/>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31"/>
                                            </p:cond>
                                          </p:stCondLst>
                                          <p:endCondLst>
                                            <p:cond evt="onStopAudio" delay="0">
                                              <p:tgtEl>
                                                <p:sldTgt/>
                                              </p:tgtEl>
                                            </p:cond>
                                          </p:endCondLst>
                                        </p:cTn>
                                        <p:tgtEl>
                                          <p:sndTgt r:embed="rId2"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771AF17-D2ED-B63E-4D56-2C0E148FBED0}"/>
              </a:ext>
            </a:extLst>
          </p:cNvPr>
          <p:cNvPicPr>
            <a:picLocks noChangeAspect="1"/>
          </p:cNvPicPr>
          <p:nvPr/>
        </p:nvPicPr>
        <p:blipFill rotWithShape="1">
          <a:blip r:embed="rId4">
            <a:extLst>
              <a:ext uri="{BEBA8EAE-BF5A-486C-A8C5-ECC9F3942E4B}">
                <a14:imgProps xmlns:a14="http://schemas.microsoft.com/office/drawing/2010/main">
                  <a14:imgLayer r:embed="rId5">
                    <a14:imgEffect>
                      <a14:saturation sat="115000"/>
                    </a14:imgEffect>
                  </a14:imgLayer>
                </a14:imgProps>
              </a:ext>
            </a:extLst>
          </a:blip>
          <a:srcRect t="8768" b="-34"/>
          <a:stretch/>
        </p:blipFill>
        <p:spPr>
          <a:xfrm>
            <a:off x="0" y="0"/>
            <a:ext cx="12192000" cy="6858000"/>
          </a:xfrm>
          <a:prstGeom prst="rect">
            <a:avLst/>
          </a:prstGeom>
        </p:spPr>
      </p:pic>
      <p:sp>
        <p:nvSpPr>
          <p:cNvPr id="20" name="Rectangle: Rounded Corners 19">
            <a:extLst>
              <a:ext uri="{FF2B5EF4-FFF2-40B4-BE49-F238E27FC236}">
                <a16:creationId xmlns:a16="http://schemas.microsoft.com/office/drawing/2014/main" id="{DAF00AC9-D15E-C7AA-8206-72D83AA53C5D}"/>
              </a:ext>
            </a:extLst>
          </p:cNvPr>
          <p:cNvSpPr/>
          <p:nvPr/>
        </p:nvSpPr>
        <p:spPr>
          <a:xfrm>
            <a:off x="449803" y="1526961"/>
            <a:ext cx="11292394" cy="3968318"/>
          </a:xfrm>
          <a:prstGeom prst="roundRect">
            <a:avLst/>
          </a:prstGeom>
          <a:solidFill>
            <a:schemeClr val="bg1"/>
          </a:solid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grpSp>
        <p:nvGrpSpPr>
          <p:cNvPr id="24" name="Group 23">
            <a:extLst>
              <a:ext uri="{FF2B5EF4-FFF2-40B4-BE49-F238E27FC236}">
                <a16:creationId xmlns:a16="http://schemas.microsoft.com/office/drawing/2014/main" id="{6709499B-5B40-1487-2BE7-850753DAEBC6}"/>
              </a:ext>
            </a:extLst>
          </p:cNvPr>
          <p:cNvGrpSpPr/>
          <p:nvPr/>
        </p:nvGrpSpPr>
        <p:grpSpPr>
          <a:xfrm>
            <a:off x="989006" y="1930841"/>
            <a:ext cx="7696939" cy="584775"/>
            <a:chOff x="944379" y="484355"/>
            <a:chExt cx="7696939" cy="584775"/>
          </a:xfrm>
        </p:grpSpPr>
        <p:sp>
          <p:nvSpPr>
            <p:cNvPr id="5" name="TextBox 4">
              <a:extLst>
                <a:ext uri="{FF2B5EF4-FFF2-40B4-BE49-F238E27FC236}">
                  <a16:creationId xmlns:a16="http://schemas.microsoft.com/office/drawing/2014/main" id="{6651CC6C-957A-D849-A981-9F0499C79A3A}"/>
                </a:ext>
              </a:extLst>
            </p:cNvPr>
            <p:cNvSpPr txBox="1"/>
            <p:nvPr/>
          </p:nvSpPr>
          <p:spPr>
            <a:xfrm>
              <a:off x="944379" y="484355"/>
              <a:ext cx="7696939" cy="584775"/>
            </a:xfrm>
            <a:prstGeom prst="rect">
              <a:avLst/>
            </a:prstGeom>
            <a:noFill/>
          </p:spPr>
          <p:txBody>
            <a:bodyPr wrap="square" rtlCol="0">
              <a:spAutoFit/>
            </a:bodyPr>
            <a:lstStyle/>
            <a:p>
              <a:r>
                <a:rPr lang="en-US" sz="3200" dirty="0">
                  <a:latin typeface="UTM Duepuntozero" panose="02040603050506020204" pitchFamily="18" charset="0"/>
                </a:rPr>
                <a:t>3. </a:t>
              </a:r>
              <a:r>
                <a:rPr lang="en-US" sz="3200" dirty="0" err="1">
                  <a:latin typeface="UTM Duepuntozero" panose="02040603050506020204" pitchFamily="18" charset="0"/>
                </a:rPr>
                <a:t>Tìm</a:t>
              </a:r>
              <a:r>
                <a:rPr lang="en-US" sz="3200" dirty="0">
                  <a:latin typeface="UTM Duepuntozero" panose="02040603050506020204" pitchFamily="18" charset="0"/>
                </a:rPr>
                <a:t> </a:t>
              </a:r>
              <a:r>
                <a:rPr lang="en-US" sz="3200" dirty="0" err="1">
                  <a:latin typeface="UTM Duepuntozero" panose="02040603050506020204" pitchFamily="18" charset="0"/>
                </a:rPr>
                <a:t>từ</a:t>
              </a:r>
              <a:r>
                <a:rPr lang="en-US" sz="3200" dirty="0">
                  <a:latin typeface="UTM Duepuntozero" panose="02040603050506020204" pitchFamily="18" charset="0"/>
                </a:rPr>
                <a:t> </a:t>
              </a:r>
              <a:r>
                <a:rPr lang="en-US" sz="3200" dirty="0" err="1">
                  <a:latin typeface="UTM Duepuntozero" panose="02040603050506020204" pitchFamily="18" charset="0"/>
                </a:rPr>
                <a:t>ngữ</a:t>
              </a:r>
              <a:r>
                <a:rPr lang="en-US" sz="3200" dirty="0">
                  <a:latin typeface="UTM Duepuntozero" panose="02040603050506020204" pitchFamily="18" charset="0"/>
                </a:rPr>
                <a:t> ở </a:t>
              </a:r>
              <a:r>
                <a:rPr lang="en-US" sz="3200" dirty="0" err="1">
                  <a:latin typeface="UTM Duepuntozero" panose="02040603050506020204" pitchFamily="18" charset="0"/>
                </a:rPr>
                <a:t>bài</a:t>
              </a:r>
              <a:r>
                <a:rPr lang="en-US" sz="3200" dirty="0">
                  <a:latin typeface="UTM Duepuntozero" panose="02040603050506020204" pitchFamily="18" charset="0"/>
                </a:rPr>
                <a:t> </a:t>
              </a:r>
              <a:r>
                <a:rPr lang="en-US" sz="3200" dirty="0" err="1">
                  <a:latin typeface="UTM Duepuntozero" panose="02040603050506020204" pitchFamily="18" charset="0"/>
                </a:rPr>
                <a:t>tập</a:t>
              </a:r>
              <a:r>
                <a:rPr lang="en-US" sz="3200" dirty="0">
                  <a:latin typeface="UTM Duepuntozero" panose="02040603050506020204" pitchFamily="18" charset="0"/>
                </a:rPr>
                <a:t> 2 </a:t>
              </a:r>
              <a:r>
                <a:rPr lang="en-US" sz="3200" dirty="0" err="1">
                  <a:latin typeface="UTM Duepuntozero" panose="02040603050506020204" pitchFamily="18" charset="0"/>
                </a:rPr>
                <a:t>phù</a:t>
              </a:r>
              <a:r>
                <a:rPr lang="en-US" sz="3200" dirty="0">
                  <a:latin typeface="UTM Duepuntozero" panose="02040603050506020204" pitchFamily="18" charset="0"/>
                </a:rPr>
                <a:t> </a:t>
              </a:r>
              <a:r>
                <a:rPr lang="en-US" sz="3200" dirty="0" err="1">
                  <a:latin typeface="UTM Duepuntozero" panose="02040603050506020204" pitchFamily="18" charset="0"/>
                </a:rPr>
                <a:t>hợp</a:t>
              </a:r>
              <a:r>
                <a:rPr lang="en-US" sz="3200" dirty="0">
                  <a:latin typeface="UTM Duepuntozero" panose="02040603050506020204" pitchFamily="18" charset="0"/>
                </a:rPr>
                <a:t> </a:t>
              </a:r>
              <a:r>
                <a:rPr lang="en-US" sz="3200" dirty="0" err="1">
                  <a:latin typeface="UTM Duepuntozero" panose="02040603050506020204" pitchFamily="18" charset="0"/>
                </a:rPr>
                <a:t>với</a:t>
              </a:r>
              <a:r>
                <a:rPr lang="en-US" sz="3200" dirty="0">
                  <a:latin typeface="UTM Duepuntozero" panose="02040603050506020204" pitchFamily="18" charset="0"/>
                </a:rPr>
                <a:t> </a:t>
              </a:r>
              <a:r>
                <a:rPr lang="en-US" sz="3200" dirty="0" err="1">
                  <a:latin typeface="UTM Duepuntozero" panose="02040603050506020204" pitchFamily="18" charset="0"/>
                </a:rPr>
                <a:t>mỗi</a:t>
              </a:r>
              <a:r>
                <a:rPr lang="en-US" sz="3200" dirty="0">
                  <a:latin typeface="UTM Duepuntozero" panose="02040603050506020204" pitchFamily="18" charset="0"/>
                </a:rPr>
                <a:t>     :</a:t>
              </a:r>
              <a:endParaRPr lang="vi-VN" sz="3200" dirty="0"/>
            </a:p>
          </p:txBody>
        </p:sp>
        <p:pic>
          <p:nvPicPr>
            <p:cNvPr id="2050" name="Picture 2">
              <a:extLst>
                <a:ext uri="{FF2B5EF4-FFF2-40B4-BE49-F238E27FC236}">
                  <a16:creationId xmlns:a16="http://schemas.microsoft.com/office/drawing/2014/main" id="{21571977-481A-3BCA-EDC2-16017D81E6A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081422" y="532652"/>
              <a:ext cx="461975" cy="461975"/>
            </a:xfrm>
            <a:prstGeom prst="rect">
              <a:avLst/>
            </a:prstGeom>
            <a:noFill/>
            <a:extLst>
              <a:ext uri="{909E8E84-426E-40DD-AFC4-6F175D3DCCD1}">
                <a14:hiddenFill xmlns:a14="http://schemas.microsoft.com/office/drawing/2010/main">
                  <a:solidFill>
                    <a:srgbClr val="FFFFFF"/>
                  </a:solidFill>
                </a14:hiddenFill>
              </a:ext>
            </a:extLst>
          </p:spPr>
        </p:pic>
      </p:grpSp>
      <p:sp>
        <p:nvSpPr>
          <p:cNvPr id="8" name="TextBox 7">
            <a:extLst>
              <a:ext uri="{FF2B5EF4-FFF2-40B4-BE49-F238E27FC236}">
                <a16:creationId xmlns:a16="http://schemas.microsoft.com/office/drawing/2014/main" id="{5E7BBBE7-F8CB-D1E1-B5CF-ABCEE60C7B97}"/>
              </a:ext>
            </a:extLst>
          </p:cNvPr>
          <p:cNvSpPr txBox="1"/>
          <p:nvPr/>
        </p:nvSpPr>
        <p:spPr>
          <a:xfrm>
            <a:off x="687165" y="2764191"/>
            <a:ext cx="11182279" cy="584775"/>
          </a:xfrm>
          <a:prstGeom prst="rect">
            <a:avLst/>
          </a:prstGeom>
          <a:noFill/>
        </p:spPr>
        <p:txBody>
          <a:bodyPr wrap="square" rtlCol="0">
            <a:spAutoFit/>
          </a:bodyPr>
          <a:lstStyle/>
          <a:p>
            <a:r>
              <a:rPr lang="en-US" sz="3200" dirty="0"/>
              <a:t>a) </a:t>
            </a:r>
            <a:r>
              <a:rPr lang="en-US" sz="3200" dirty="0" err="1"/>
              <a:t>Cậu</a:t>
            </a:r>
            <a:r>
              <a:rPr lang="en-US" sz="3200" dirty="0"/>
              <a:t> </a:t>
            </a:r>
            <a:r>
              <a:rPr lang="en-US" sz="3200" dirty="0" err="1"/>
              <a:t>mợ</a:t>
            </a:r>
            <a:r>
              <a:rPr lang="en-US" sz="3200" dirty="0"/>
              <a:t> </a:t>
            </a:r>
            <a:r>
              <a:rPr lang="en-US" sz="3200" dirty="0" err="1"/>
              <a:t>luôn</a:t>
            </a:r>
            <a:r>
              <a:rPr lang="en-US" sz="3200" dirty="0"/>
              <a:t> </a:t>
            </a:r>
            <a:r>
              <a:rPr lang="en-US" sz="3200" dirty="0" err="1"/>
              <a:t>quan</a:t>
            </a:r>
            <a:r>
              <a:rPr lang="en-US" sz="3200" dirty="0"/>
              <a:t> </a:t>
            </a:r>
            <a:r>
              <a:rPr lang="en-US" sz="3200" dirty="0" err="1"/>
              <a:t>tâm</a:t>
            </a:r>
            <a:r>
              <a:rPr lang="en-US" sz="3200" dirty="0"/>
              <a:t> </a:t>
            </a:r>
            <a:r>
              <a:rPr lang="en-US" sz="3200" dirty="0" err="1">
                <a:solidFill>
                  <a:schemeClr val="bg1"/>
                </a:solidFill>
              </a:rPr>
              <a:t>chăm</a:t>
            </a:r>
            <a:r>
              <a:rPr lang="en-US" sz="3200" dirty="0">
                <a:solidFill>
                  <a:schemeClr val="bg1"/>
                </a:solidFill>
              </a:rPr>
              <a:t> </a:t>
            </a:r>
            <a:r>
              <a:rPr lang="en-US" sz="3200" dirty="0" err="1">
                <a:solidFill>
                  <a:schemeClr val="bg1"/>
                </a:solidFill>
              </a:rPr>
              <a:t>chút</a:t>
            </a:r>
            <a:r>
              <a:rPr lang="en-US" sz="3200" dirty="0">
                <a:solidFill>
                  <a:schemeClr val="bg1"/>
                </a:solidFill>
              </a:rPr>
              <a:t>/ </a:t>
            </a:r>
            <a:r>
              <a:rPr lang="en-US" sz="3200" dirty="0" err="1">
                <a:solidFill>
                  <a:schemeClr val="bg1"/>
                </a:solidFill>
              </a:rPr>
              <a:t>săn</a:t>
            </a:r>
            <a:r>
              <a:rPr lang="en-US" sz="3200" dirty="0">
                <a:solidFill>
                  <a:schemeClr val="bg1"/>
                </a:solidFill>
              </a:rPr>
              <a:t> </a:t>
            </a:r>
            <a:r>
              <a:rPr lang="en-US" sz="3200" dirty="0" err="1">
                <a:solidFill>
                  <a:schemeClr val="bg1"/>
                </a:solidFill>
              </a:rPr>
              <a:t>sóc</a:t>
            </a:r>
            <a:r>
              <a:rPr lang="en-US" sz="3200" dirty="0">
                <a:solidFill>
                  <a:schemeClr val="bg1"/>
                </a:solidFill>
              </a:rPr>
              <a:t> </a:t>
            </a:r>
            <a:r>
              <a:rPr lang="en-US" sz="3200" dirty="0" err="1"/>
              <a:t>anh</a:t>
            </a:r>
            <a:r>
              <a:rPr lang="en-US" sz="3200" dirty="0"/>
              <a:t> </a:t>
            </a:r>
            <a:r>
              <a:rPr lang="en-US" sz="3200" dirty="0" err="1"/>
              <a:t>em</a:t>
            </a:r>
            <a:r>
              <a:rPr lang="en-US" sz="3200" dirty="0"/>
              <a:t> </a:t>
            </a:r>
            <a:r>
              <a:rPr lang="en-US" sz="3200" dirty="0" err="1"/>
              <a:t>chúng</a:t>
            </a:r>
            <a:r>
              <a:rPr lang="en-US" sz="3200" dirty="0"/>
              <a:t> </a:t>
            </a:r>
            <a:r>
              <a:rPr lang="en-US" sz="3200" dirty="0" err="1"/>
              <a:t>tôi</a:t>
            </a:r>
            <a:r>
              <a:rPr lang="en-US" sz="3200" dirty="0"/>
              <a:t>.</a:t>
            </a:r>
            <a:endParaRPr lang="vi-VN" sz="3200" dirty="0"/>
          </a:p>
        </p:txBody>
      </p:sp>
      <p:sp>
        <p:nvSpPr>
          <p:cNvPr id="7" name="TextBox 6">
            <a:extLst>
              <a:ext uri="{FF2B5EF4-FFF2-40B4-BE49-F238E27FC236}">
                <a16:creationId xmlns:a16="http://schemas.microsoft.com/office/drawing/2014/main" id="{A3A4B9F5-3131-0C0A-32AB-BA6AB977D640}"/>
              </a:ext>
            </a:extLst>
          </p:cNvPr>
          <p:cNvSpPr txBox="1"/>
          <p:nvPr/>
        </p:nvSpPr>
        <p:spPr>
          <a:xfrm>
            <a:off x="687165" y="3526519"/>
            <a:ext cx="8267443" cy="584775"/>
          </a:xfrm>
          <a:prstGeom prst="rect">
            <a:avLst/>
          </a:prstGeom>
          <a:noFill/>
        </p:spPr>
        <p:txBody>
          <a:bodyPr wrap="square" rtlCol="0">
            <a:spAutoFit/>
          </a:bodyPr>
          <a:lstStyle/>
          <a:p>
            <a:r>
              <a:rPr lang="en-US" sz="3200" dirty="0"/>
              <a:t>b) </a:t>
            </a:r>
            <a:r>
              <a:rPr lang="en-US" sz="3200" dirty="0" err="1"/>
              <a:t>Bà</a:t>
            </a:r>
            <a:r>
              <a:rPr lang="en-US" sz="3200" dirty="0"/>
              <a:t> </a:t>
            </a:r>
            <a:r>
              <a:rPr lang="en-US" sz="3200" dirty="0" err="1"/>
              <a:t>rất</a:t>
            </a:r>
            <a:r>
              <a:rPr lang="en-US" sz="3200" dirty="0"/>
              <a:t> </a:t>
            </a:r>
            <a:r>
              <a:rPr lang="en-US" sz="3200" dirty="0" err="1">
                <a:solidFill>
                  <a:schemeClr val="bg1"/>
                </a:solidFill>
              </a:rPr>
              <a:t>yêu</a:t>
            </a:r>
            <a:r>
              <a:rPr lang="en-US" sz="3200" dirty="0">
                <a:solidFill>
                  <a:schemeClr val="bg1"/>
                </a:solidFill>
              </a:rPr>
              <a:t> </a:t>
            </a:r>
            <a:r>
              <a:rPr lang="en-US" sz="3200" dirty="0" err="1">
                <a:solidFill>
                  <a:schemeClr val="bg1"/>
                </a:solidFill>
              </a:rPr>
              <a:t>quý</a:t>
            </a:r>
            <a:r>
              <a:rPr lang="en-US" sz="3200" dirty="0">
                <a:solidFill>
                  <a:schemeClr val="bg1"/>
                </a:solidFill>
              </a:rPr>
              <a:t>/ </a:t>
            </a:r>
            <a:r>
              <a:rPr lang="en-US" sz="3200" dirty="0" err="1">
                <a:solidFill>
                  <a:schemeClr val="bg1"/>
                </a:solidFill>
              </a:rPr>
              <a:t>yêu</a:t>
            </a:r>
            <a:r>
              <a:rPr lang="en-US" sz="3200" dirty="0">
                <a:solidFill>
                  <a:schemeClr val="bg1"/>
                </a:solidFill>
              </a:rPr>
              <a:t> </a:t>
            </a:r>
            <a:r>
              <a:rPr lang="en-US" sz="3200" dirty="0" err="1">
                <a:solidFill>
                  <a:schemeClr val="bg1"/>
                </a:solidFill>
              </a:rPr>
              <a:t>thương</a:t>
            </a:r>
            <a:r>
              <a:rPr lang="en-US" sz="3200" dirty="0">
                <a:solidFill>
                  <a:schemeClr val="bg1"/>
                </a:solidFill>
              </a:rPr>
              <a:t> </a:t>
            </a:r>
            <a:r>
              <a:rPr lang="en-US" sz="3200" dirty="0" err="1"/>
              <a:t>các</a:t>
            </a:r>
            <a:r>
              <a:rPr lang="en-US" sz="3200" dirty="0"/>
              <a:t> </a:t>
            </a:r>
            <a:r>
              <a:rPr lang="en-US" sz="3200" dirty="0" err="1"/>
              <a:t>cháu</a:t>
            </a:r>
            <a:r>
              <a:rPr lang="en-US" sz="3200" dirty="0"/>
              <a:t>.</a:t>
            </a:r>
            <a:endParaRPr lang="vi-VN" sz="3200" dirty="0"/>
          </a:p>
        </p:txBody>
      </p:sp>
      <p:sp>
        <p:nvSpPr>
          <p:cNvPr id="9" name="TextBox 8">
            <a:extLst>
              <a:ext uri="{FF2B5EF4-FFF2-40B4-BE49-F238E27FC236}">
                <a16:creationId xmlns:a16="http://schemas.microsoft.com/office/drawing/2014/main" id="{C66057EA-993C-4BD9-8CFC-73F3B35EFC68}"/>
              </a:ext>
            </a:extLst>
          </p:cNvPr>
          <p:cNvSpPr txBox="1"/>
          <p:nvPr/>
        </p:nvSpPr>
        <p:spPr>
          <a:xfrm>
            <a:off x="687165" y="4288847"/>
            <a:ext cx="9350519" cy="584775"/>
          </a:xfrm>
          <a:prstGeom prst="rect">
            <a:avLst/>
          </a:prstGeom>
          <a:noFill/>
        </p:spPr>
        <p:txBody>
          <a:bodyPr wrap="square" rtlCol="0">
            <a:spAutoFit/>
          </a:bodyPr>
          <a:lstStyle/>
          <a:p>
            <a:r>
              <a:rPr lang="en-US" sz="3200" dirty="0"/>
              <a:t>c) </a:t>
            </a:r>
            <a:r>
              <a:rPr lang="en-US" sz="3200" dirty="0" err="1"/>
              <a:t>Chúng</a:t>
            </a:r>
            <a:r>
              <a:rPr lang="en-US" sz="3200" dirty="0"/>
              <a:t> </a:t>
            </a:r>
            <a:r>
              <a:rPr lang="en-US" sz="3200" dirty="0" err="1"/>
              <a:t>tôi</a:t>
            </a:r>
            <a:r>
              <a:rPr lang="en-US" sz="3200" dirty="0"/>
              <a:t> </a:t>
            </a:r>
            <a:r>
              <a:rPr lang="en-US" sz="3200" dirty="0" err="1">
                <a:solidFill>
                  <a:schemeClr val="bg1"/>
                </a:solidFill>
              </a:rPr>
              <a:t>mong</a:t>
            </a:r>
            <a:r>
              <a:rPr lang="en-US" sz="3200" dirty="0">
                <a:solidFill>
                  <a:schemeClr val="bg1"/>
                </a:solidFill>
              </a:rPr>
              <a:t> </a:t>
            </a:r>
            <a:r>
              <a:rPr lang="en-US" sz="3200" dirty="0" err="1">
                <a:solidFill>
                  <a:schemeClr val="bg1"/>
                </a:solidFill>
              </a:rPr>
              <a:t>chờ</a:t>
            </a:r>
            <a:r>
              <a:rPr lang="en-US" sz="3200" dirty="0">
                <a:solidFill>
                  <a:schemeClr val="bg1"/>
                </a:solidFill>
              </a:rPr>
              <a:t>/ </a:t>
            </a:r>
            <a:r>
              <a:rPr lang="en-US" sz="3200" dirty="0" err="1">
                <a:solidFill>
                  <a:schemeClr val="bg1"/>
                </a:solidFill>
              </a:rPr>
              <a:t>chờ</a:t>
            </a:r>
            <a:r>
              <a:rPr lang="en-US" sz="3200" dirty="0">
                <a:solidFill>
                  <a:schemeClr val="bg1"/>
                </a:solidFill>
              </a:rPr>
              <a:t> </a:t>
            </a:r>
            <a:r>
              <a:rPr lang="en-US" sz="3200" dirty="0" err="1">
                <a:solidFill>
                  <a:schemeClr val="bg1"/>
                </a:solidFill>
              </a:rPr>
              <a:t>đợi</a:t>
            </a:r>
            <a:r>
              <a:rPr lang="en-US" sz="3200" dirty="0">
                <a:solidFill>
                  <a:schemeClr val="bg1"/>
                </a:solidFill>
              </a:rPr>
              <a:t> </a:t>
            </a:r>
            <a:r>
              <a:rPr lang="en-US" sz="3200" dirty="0" err="1"/>
              <a:t>ngày</a:t>
            </a:r>
            <a:r>
              <a:rPr lang="en-US" sz="3200" dirty="0"/>
              <a:t> </a:t>
            </a:r>
            <a:r>
              <a:rPr lang="en-US" sz="3200" dirty="0" err="1"/>
              <a:t>về</a:t>
            </a:r>
            <a:r>
              <a:rPr lang="en-US" sz="3200" dirty="0"/>
              <a:t> </a:t>
            </a:r>
            <a:r>
              <a:rPr lang="en-US" sz="3200" dirty="0" err="1"/>
              <a:t>thăm</a:t>
            </a:r>
            <a:r>
              <a:rPr lang="en-US" sz="3200" dirty="0"/>
              <a:t> </a:t>
            </a:r>
            <a:r>
              <a:rPr lang="en-US" sz="3200" dirty="0" err="1"/>
              <a:t>quê</a:t>
            </a:r>
            <a:r>
              <a:rPr lang="en-US" sz="3200" dirty="0"/>
              <a:t>.</a:t>
            </a:r>
            <a:endParaRPr lang="vi-VN" sz="3200" dirty="0"/>
          </a:p>
        </p:txBody>
      </p:sp>
      <p:sp>
        <p:nvSpPr>
          <p:cNvPr id="4" name="TextBox 3">
            <a:extLst>
              <a:ext uri="{FF2B5EF4-FFF2-40B4-BE49-F238E27FC236}">
                <a16:creationId xmlns:a16="http://schemas.microsoft.com/office/drawing/2014/main" id="{F8AB0C24-1F02-6D16-8443-237B0A710C75}"/>
              </a:ext>
            </a:extLst>
          </p:cNvPr>
          <p:cNvSpPr txBox="1"/>
          <p:nvPr/>
        </p:nvSpPr>
        <p:spPr>
          <a:xfrm>
            <a:off x="4966203" y="2761962"/>
            <a:ext cx="3429114" cy="584775"/>
          </a:xfrm>
          <a:prstGeom prst="rect">
            <a:avLst/>
          </a:prstGeom>
          <a:noFill/>
        </p:spPr>
        <p:txBody>
          <a:bodyPr wrap="square" rtlCol="0">
            <a:spAutoFit/>
          </a:bodyPr>
          <a:lstStyle/>
          <a:p>
            <a:r>
              <a:rPr lang="en-US" sz="3200" dirty="0" err="1"/>
              <a:t>chăm</a:t>
            </a:r>
            <a:r>
              <a:rPr lang="en-US" sz="3200" dirty="0"/>
              <a:t> </a:t>
            </a:r>
            <a:r>
              <a:rPr lang="en-US" sz="3200" dirty="0" err="1"/>
              <a:t>chút</a:t>
            </a:r>
            <a:r>
              <a:rPr lang="en-US" sz="3200" dirty="0"/>
              <a:t>/ </a:t>
            </a:r>
            <a:r>
              <a:rPr lang="en-US" sz="3200" dirty="0" err="1"/>
              <a:t>săn</a:t>
            </a:r>
            <a:r>
              <a:rPr lang="en-US" sz="3200" dirty="0"/>
              <a:t> </a:t>
            </a:r>
            <a:r>
              <a:rPr lang="en-US" sz="3200" dirty="0" err="1"/>
              <a:t>sóc</a:t>
            </a:r>
            <a:endParaRPr lang="vi-VN" sz="3200" dirty="0"/>
          </a:p>
        </p:txBody>
      </p:sp>
      <p:sp>
        <p:nvSpPr>
          <p:cNvPr id="17" name="TextBox 16">
            <a:extLst>
              <a:ext uri="{FF2B5EF4-FFF2-40B4-BE49-F238E27FC236}">
                <a16:creationId xmlns:a16="http://schemas.microsoft.com/office/drawing/2014/main" id="{62BD6BC2-4085-46A0-C0CA-3F0D5E8CAF1C}"/>
              </a:ext>
            </a:extLst>
          </p:cNvPr>
          <p:cNvSpPr txBox="1"/>
          <p:nvPr/>
        </p:nvSpPr>
        <p:spPr>
          <a:xfrm>
            <a:off x="2186866" y="3524290"/>
            <a:ext cx="3749336" cy="584775"/>
          </a:xfrm>
          <a:prstGeom prst="rect">
            <a:avLst/>
          </a:prstGeom>
          <a:noFill/>
        </p:spPr>
        <p:txBody>
          <a:bodyPr wrap="square" rtlCol="0">
            <a:spAutoFit/>
          </a:bodyPr>
          <a:lstStyle/>
          <a:p>
            <a:r>
              <a:rPr lang="en-US" sz="3200" dirty="0" err="1"/>
              <a:t>yêu</a:t>
            </a:r>
            <a:r>
              <a:rPr lang="en-US" sz="3200" dirty="0"/>
              <a:t> </a:t>
            </a:r>
            <a:r>
              <a:rPr lang="en-US" sz="3200" dirty="0" err="1"/>
              <a:t>quý</a:t>
            </a:r>
            <a:r>
              <a:rPr lang="en-US" sz="3200" dirty="0"/>
              <a:t>/ </a:t>
            </a:r>
            <a:r>
              <a:rPr lang="en-US" sz="3200" dirty="0" err="1"/>
              <a:t>yêu</a:t>
            </a:r>
            <a:r>
              <a:rPr lang="en-US" sz="3200" dirty="0"/>
              <a:t> </a:t>
            </a:r>
            <a:r>
              <a:rPr lang="en-US" sz="3200" dirty="0" err="1"/>
              <a:t>thương</a:t>
            </a:r>
            <a:endParaRPr lang="vi-VN" sz="3200" dirty="0"/>
          </a:p>
        </p:txBody>
      </p:sp>
      <p:sp>
        <p:nvSpPr>
          <p:cNvPr id="18" name="TextBox 17">
            <a:extLst>
              <a:ext uri="{FF2B5EF4-FFF2-40B4-BE49-F238E27FC236}">
                <a16:creationId xmlns:a16="http://schemas.microsoft.com/office/drawing/2014/main" id="{91103E3D-2B4C-F1DE-F139-DB3B09F639F0}"/>
              </a:ext>
            </a:extLst>
          </p:cNvPr>
          <p:cNvSpPr txBox="1"/>
          <p:nvPr/>
        </p:nvSpPr>
        <p:spPr>
          <a:xfrm>
            <a:off x="2750600" y="4291254"/>
            <a:ext cx="3392749" cy="584775"/>
          </a:xfrm>
          <a:prstGeom prst="rect">
            <a:avLst/>
          </a:prstGeom>
          <a:noFill/>
        </p:spPr>
        <p:txBody>
          <a:bodyPr wrap="square" rtlCol="0">
            <a:spAutoFit/>
          </a:bodyPr>
          <a:lstStyle/>
          <a:p>
            <a:r>
              <a:rPr lang="en-US" sz="3200" dirty="0" err="1"/>
              <a:t>mong</a:t>
            </a:r>
            <a:r>
              <a:rPr lang="en-US" sz="3200" dirty="0"/>
              <a:t> </a:t>
            </a:r>
            <a:r>
              <a:rPr lang="en-US" sz="3200" dirty="0" err="1"/>
              <a:t>chờ</a:t>
            </a:r>
            <a:r>
              <a:rPr lang="en-US" sz="3200" dirty="0"/>
              <a:t>/ </a:t>
            </a:r>
            <a:r>
              <a:rPr lang="en-US" sz="3200" dirty="0" err="1"/>
              <a:t>chờ</a:t>
            </a:r>
            <a:r>
              <a:rPr lang="en-US" sz="3200" dirty="0"/>
              <a:t> </a:t>
            </a:r>
            <a:r>
              <a:rPr lang="en-US" sz="3200" dirty="0" err="1"/>
              <a:t>đợi</a:t>
            </a:r>
            <a:endParaRPr lang="vi-VN" sz="3200" dirty="0"/>
          </a:p>
        </p:txBody>
      </p:sp>
      <p:pic>
        <p:nvPicPr>
          <p:cNvPr id="19" name="Picture 2">
            <a:extLst>
              <a:ext uri="{FF2B5EF4-FFF2-40B4-BE49-F238E27FC236}">
                <a16:creationId xmlns:a16="http://schemas.microsoft.com/office/drawing/2014/main" id="{66F643B7-7915-803C-8BAF-944EFA83A19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664074" y="2823361"/>
            <a:ext cx="461975" cy="461975"/>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
            <a:extLst>
              <a:ext uri="{FF2B5EF4-FFF2-40B4-BE49-F238E27FC236}">
                <a16:creationId xmlns:a16="http://schemas.microsoft.com/office/drawing/2014/main" id="{82562965-A56E-533E-65F9-3C371B95587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60715" y="3597541"/>
            <a:ext cx="461975" cy="461975"/>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
            <a:extLst>
              <a:ext uri="{FF2B5EF4-FFF2-40B4-BE49-F238E27FC236}">
                <a16:creationId xmlns:a16="http://schemas.microsoft.com/office/drawing/2014/main" id="{DDB721ED-1B22-3E72-2A3F-BC306FA4197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60705" y="4390908"/>
            <a:ext cx="461975" cy="461975"/>
          </a:xfrm>
          <a:prstGeom prst="rect">
            <a:avLst/>
          </a:prstGeom>
          <a:noFill/>
          <a:extLst>
            <a:ext uri="{909E8E84-426E-40DD-AFC4-6F175D3DCCD1}">
              <a14:hiddenFill xmlns:a14="http://schemas.microsoft.com/office/drawing/2010/main">
                <a:solidFill>
                  <a:srgbClr val="FFFFFF"/>
                </a:solidFill>
              </a14:hiddenFill>
            </a:ext>
          </a:extLst>
        </p:spPr>
      </p:pic>
      <p:pic>
        <p:nvPicPr>
          <p:cNvPr id="27" name="Tieng-lam-phep-www_tiengdong_com">
            <a:hlinkClick r:id="" action="ppaction://media"/>
            <a:extLst>
              <a:ext uri="{FF2B5EF4-FFF2-40B4-BE49-F238E27FC236}">
                <a16:creationId xmlns:a16="http://schemas.microsoft.com/office/drawing/2014/main" id="{A24BED90-F15F-92BE-D7BC-D7C009074727}"/>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1264851" y="-688436"/>
            <a:ext cx="487363" cy="487363"/>
          </a:xfrm>
          <a:prstGeom prst="rect">
            <a:avLst/>
          </a:prstGeom>
        </p:spPr>
      </p:pic>
    </p:spTree>
    <p:extLst>
      <p:ext uri="{BB962C8B-B14F-4D97-AF65-F5344CB8AC3E}">
        <p14:creationId xmlns:p14="http://schemas.microsoft.com/office/powerpoint/2010/main" val="398771661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500"/>
                                        <p:tgtEl>
                                          <p:spTgt spid="19"/>
                                        </p:tgtEl>
                                        <p:attrNameLst>
                                          <p:attrName>ppt_x</p:attrName>
                                        </p:attrNameLst>
                                      </p:cBhvr>
                                      <p:tavLst>
                                        <p:tav tm="0">
                                          <p:val>
                                            <p:strVal val="ppt_x"/>
                                          </p:val>
                                        </p:tav>
                                        <p:tav tm="100000">
                                          <p:val>
                                            <p:strVal val="ppt_x"/>
                                          </p:val>
                                        </p:tav>
                                      </p:tavLst>
                                    </p:anim>
                                    <p:anim calcmode="lin" valueType="num">
                                      <p:cBhvr additive="base">
                                        <p:cTn id="7" dur="500"/>
                                        <p:tgtEl>
                                          <p:spTgt spid="19"/>
                                        </p:tgtEl>
                                        <p:attrNameLst>
                                          <p:attrName>ppt_y</p:attrName>
                                        </p:attrNameLst>
                                      </p:cBhvr>
                                      <p:tavLst>
                                        <p:tav tm="0">
                                          <p:val>
                                            <p:strVal val="ppt_y"/>
                                          </p:val>
                                        </p:tav>
                                        <p:tav tm="100000">
                                          <p:val>
                                            <p:strVal val="1+ppt_h/2"/>
                                          </p:val>
                                        </p:tav>
                                      </p:tavLst>
                                    </p:anim>
                                    <p:set>
                                      <p:cBhvr>
                                        <p:cTn id="8" dur="1" fill="hold">
                                          <p:stCondLst>
                                            <p:cond delay="499"/>
                                          </p:stCondLst>
                                        </p:cTn>
                                        <p:tgtEl>
                                          <p:spTgt spid="19"/>
                                        </p:tgtEl>
                                        <p:attrNameLst>
                                          <p:attrName>style.visibility</p:attrName>
                                        </p:attrNameLst>
                                      </p:cBhvr>
                                      <p:to>
                                        <p:strVal val="hidden"/>
                                      </p:to>
                                    </p:set>
                                  </p:childTnLst>
                                </p:cTn>
                              </p:par>
                              <p:par>
                                <p:cTn id="9" presetID="10" presetClass="entr" presetSubtype="0" fill="hold" grpId="0" nodeType="withEffect">
                                  <p:stCondLst>
                                    <p:cond delay="0"/>
                                  </p:stCondLst>
                                  <p:iterate type="lt">
                                    <p:tmPct val="0"/>
                                  </p:iterate>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par>
                          <p:cTn id="12" fill="hold">
                            <p:stCondLst>
                              <p:cond delay="500"/>
                            </p:stCondLst>
                            <p:childTnLst>
                              <p:par>
                                <p:cTn id="13" presetID="16" presetClass="emph" presetSubtype="0" fill="hold" grpId="1" nodeType="afterEffect">
                                  <p:stCondLst>
                                    <p:cond delay="0"/>
                                  </p:stCondLst>
                                  <p:iterate type="lt">
                                    <p:tmPct val="4000"/>
                                  </p:iterate>
                                  <p:childTnLst>
                                    <p:set>
                                      <p:cBhvr override="childStyle">
                                        <p:cTn id="14" dur="500" fill="hold"/>
                                        <p:tgtEl>
                                          <p:spTgt spid="4"/>
                                        </p:tgtEl>
                                        <p:attrNameLst>
                                          <p:attrName>style.color</p:attrName>
                                        </p:attrNameLst>
                                      </p:cBhvr>
                                      <p:to>
                                        <p:clrVal>
                                          <a:srgbClr val="FF0000"/>
                                        </p:clrVal>
                                      </p:to>
                                    </p:set>
                                    <p:set>
                                      <p:cBhvr>
                                        <p:cTn id="15" dur="500" fill="hold"/>
                                        <p:tgtEl>
                                          <p:spTgt spid="4"/>
                                        </p:tgtEl>
                                        <p:attrNameLst>
                                          <p:attrName>fillcolor</p:attrName>
                                        </p:attrNameLst>
                                      </p:cBhvr>
                                      <p:to>
                                        <p:clrVal>
                                          <a:srgbClr val="FF0000"/>
                                        </p:clrVal>
                                      </p:to>
                                    </p:set>
                                    <p:set>
                                      <p:cBhvr>
                                        <p:cTn id="16" dur="500" fill="hold"/>
                                        <p:tgtEl>
                                          <p:spTgt spid="4"/>
                                        </p:tgtEl>
                                        <p:attrNameLst>
                                          <p:attrName>fill.type</p:attrName>
                                        </p:attrNameLst>
                                      </p:cBhvr>
                                      <p:to>
                                        <p:strVal val="solid"/>
                                      </p:to>
                                    </p:set>
                                  </p:childTnLst>
                                </p:cTn>
                              </p:par>
                              <p:par>
                                <p:cTn id="17" presetID="1" presetClass="mediacall" presetSubtype="0" fill="hold" nodeType="withEffect">
                                  <p:stCondLst>
                                    <p:cond delay="0"/>
                                  </p:stCondLst>
                                  <p:childTnLst>
                                    <p:cmd type="call" cmd="playFrom(0.0)">
                                      <p:cBhvr>
                                        <p:cTn id="18" dur="1776" fill="hold"/>
                                        <p:tgtEl>
                                          <p:spTgt spid="27"/>
                                        </p:tgtEl>
                                      </p:cBhvr>
                                    </p:cmd>
                                  </p:childTnLst>
                                </p:cTn>
                              </p:par>
                            </p:childTnLst>
                          </p:cTn>
                        </p:par>
                      </p:childTnLst>
                    </p:cTn>
                  </p:par>
                  <p:par>
                    <p:cTn id="19" fill="hold">
                      <p:stCondLst>
                        <p:cond delay="indefinite"/>
                      </p:stCondLst>
                      <p:childTnLst>
                        <p:par>
                          <p:cTn id="20" fill="hold">
                            <p:stCondLst>
                              <p:cond delay="0"/>
                            </p:stCondLst>
                            <p:childTnLst>
                              <p:par>
                                <p:cTn id="21" presetID="2" presetClass="exit" presetSubtype="4" fill="hold" nodeType="clickEffect">
                                  <p:stCondLst>
                                    <p:cond delay="0"/>
                                  </p:stCondLst>
                                  <p:childTnLst>
                                    <p:anim calcmode="lin" valueType="num">
                                      <p:cBhvr additive="base">
                                        <p:cTn id="22" dur="500"/>
                                        <p:tgtEl>
                                          <p:spTgt spid="25"/>
                                        </p:tgtEl>
                                        <p:attrNameLst>
                                          <p:attrName>ppt_x</p:attrName>
                                        </p:attrNameLst>
                                      </p:cBhvr>
                                      <p:tavLst>
                                        <p:tav tm="0">
                                          <p:val>
                                            <p:strVal val="ppt_x"/>
                                          </p:val>
                                        </p:tav>
                                        <p:tav tm="100000">
                                          <p:val>
                                            <p:strVal val="ppt_x"/>
                                          </p:val>
                                        </p:tav>
                                      </p:tavLst>
                                    </p:anim>
                                    <p:anim calcmode="lin" valueType="num">
                                      <p:cBhvr additive="base">
                                        <p:cTn id="23" dur="500"/>
                                        <p:tgtEl>
                                          <p:spTgt spid="25"/>
                                        </p:tgtEl>
                                        <p:attrNameLst>
                                          <p:attrName>ppt_y</p:attrName>
                                        </p:attrNameLst>
                                      </p:cBhvr>
                                      <p:tavLst>
                                        <p:tav tm="0">
                                          <p:val>
                                            <p:strVal val="ppt_y"/>
                                          </p:val>
                                        </p:tav>
                                        <p:tav tm="100000">
                                          <p:val>
                                            <p:strVal val="1+ppt_h/2"/>
                                          </p:val>
                                        </p:tav>
                                      </p:tavLst>
                                    </p:anim>
                                    <p:set>
                                      <p:cBhvr>
                                        <p:cTn id="24" dur="1" fill="hold">
                                          <p:stCondLst>
                                            <p:cond delay="499"/>
                                          </p:stCondLst>
                                        </p:cTn>
                                        <p:tgtEl>
                                          <p:spTgt spid="25"/>
                                        </p:tgtEl>
                                        <p:attrNameLst>
                                          <p:attrName>style.visibility</p:attrName>
                                        </p:attrNameLst>
                                      </p:cBhvr>
                                      <p:to>
                                        <p:strVal val="hidden"/>
                                      </p:to>
                                    </p:set>
                                  </p:childTnLst>
                                </p:cTn>
                              </p:par>
                              <p:par>
                                <p:cTn id="25" presetID="10" presetClass="entr" presetSubtype="0" fill="hold" grpId="0" nodeType="withEffect">
                                  <p:stCondLst>
                                    <p:cond delay="0"/>
                                  </p:stCondLst>
                                  <p:iterate type="lt">
                                    <p:tmPct val="0"/>
                                  </p:iterate>
                                  <p:childTnLst>
                                    <p:set>
                                      <p:cBhvr>
                                        <p:cTn id="26" dur="1" fill="hold">
                                          <p:stCondLst>
                                            <p:cond delay="0"/>
                                          </p:stCondLst>
                                        </p:cTn>
                                        <p:tgtEl>
                                          <p:spTgt spid="17"/>
                                        </p:tgtEl>
                                        <p:attrNameLst>
                                          <p:attrName>style.visibility</p:attrName>
                                        </p:attrNameLst>
                                      </p:cBhvr>
                                      <p:to>
                                        <p:strVal val="visible"/>
                                      </p:to>
                                    </p:set>
                                    <p:animEffect transition="in" filter="fade">
                                      <p:cBhvr>
                                        <p:cTn id="27" dur="500"/>
                                        <p:tgtEl>
                                          <p:spTgt spid="17"/>
                                        </p:tgtEl>
                                      </p:cBhvr>
                                    </p:animEffect>
                                  </p:childTnLst>
                                </p:cTn>
                              </p:par>
                            </p:childTnLst>
                          </p:cTn>
                        </p:par>
                        <p:par>
                          <p:cTn id="28" fill="hold">
                            <p:stCondLst>
                              <p:cond delay="500"/>
                            </p:stCondLst>
                            <p:childTnLst>
                              <p:par>
                                <p:cTn id="29" presetID="16" presetClass="emph" presetSubtype="0" fill="hold" grpId="1" nodeType="afterEffect">
                                  <p:stCondLst>
                                    <p:cond delay="0"/>
                                  </p:stCondLst>
                                  <p:iterate type="lt">
                                    <p:tmPct val="4000"/>
                                  </p:iterate>
                                  <p:childTnLst>
                                    <p:set>
                                      <p:cBhvr override="childStyle">
                                        <p:cTn id="30" dur="500" fill="hold"/>
                                        <p:tgtEl>
                                          <p:spTgt spid="17"/>
                                        </p:tgtEl>
                                        <p:attrNameLst>
                                          <p:attrName>style.color</p:attrName>
                                        </p:attrNameLst>
                                      </p:cBhvr>
                                      <p:to>
                                        <p:clrVal>
                                          <a:srgbClr val="FF0000"/>
                                        </p:clrVal>
                                      </p:to>
                                    </p:set>
                                    <p:set>
                                      <p:cBhvr>
                                        <p:cTn id="31" dur="500" fill="hold"/>
                                        <p:tgtEl>
                                          <p:spTgt spid="17"/>
                                        </p:tgtEl>
                                        <p:attrNameLst>
                                          <p:attrName>fillcolor</p:attrName>
                                        </p:attrNameLst>
                                      </p:cBhvr>
                                      <p:to>
                                        <p:clrVal>
                                          <a:srgbClr val="FF0000"/>
                                        </p:clrVal>
                                      </p:to>
                                    </p:set>
                                    <p:set>
                                      <p:cBhvr>
                                        <p:cTn id="32" dur="500" fill="hold"/>
                                        <p:tgtEl>
                                          <p:spTgt spid="17"/>
                                        </p:tgtEl>
                                        <p:attrNameLst>
                                          <p:attrName>fill.type</p:attrName>
                                        </p:attrNameLst>
                                      </p:cBhvr>
                                      <p:to>
                                        <p:strVal val="solid"/>
                                      </p:to>
                                    </p:set>
                                  </p:childTnLst>
                                </p:cTn>
                              </p:par>
                              <p:par>
                                <p:cTn id="33" presetID="1" presetClass="mediacall" presetSubtype="0" fill="hold" nodeType="withEffect">
                                  <p:stCondLst>
                                    <p:cond delay="0"/>
                                  </p:stCondLst>
                                  <p:childTnLst>
                                    <p:cmd type="call" cmd="playFrom(0.0)">
                                      <p:cBhvr>
                                        <p:cTn id="34" dur="1776" fill="hold"/>
                                        <p:tgtEl>
                                          <p:spTgt spid="27"/>
                                        </p:tgtEl>
                                      </p:cBhvr>
                                    </p:cmd>
                                  </p:childTnLst>
                                </p:cTn>
                              </p:par>
                            </p:childTnLst>
                          </p:cTn>
                        </p:par>
                      </p:childTnLst>
                    </p:cTn>
                  </p:par>
                  <p:par>
                    <p:cTn id="35" fill="hold">
                      <p:stCondLst>
                        <p:cond delay="indefinite"/>
                      </p:stCondLst>
                      <p:childTnLst>
                        <p:par>
                          <p:cTn id="36" fill="hold">
                            <p:stCondLst>
                              <p:cond delay="0"/>
                            </p:stCondLst>
                            <p:childTnLst>
                              <p:par>
                                <p:cTn id="37" presetID="2" presetClass="exit" presetSubtype="4" fill="hold" nodeType="clickEffect">
                                  <p:stCondLst>
                                    <p:cond delay="0"/>
                                  </p:stCondLst>
                                  <p:childTnLst>
                                    <p:anim calcmode="lin" valueType="num">
                                      <p:cBhvr additive="base">
                                        <p:cTn id="38" dur="500"/>
                                        <p:tgtEl>
                                          <p:spTgt spid="26"/>
                                        </p:tgtEl>
                                        <p:attrNameLst>
                                          <p:attrName>ppt_x</p:attrName>
                                        </p:attrNameLst>
                                      </p:cBhvr>
                                      <p:tavLst>
                                        <p:tav tm="0">
                                          <p:val>
                                            <p:strVal val="ppt_x"/>
                                          </p:val>
                                        </p:tav>
                                        <p:tav tm="100000">
                                          <p:val>
                                            <p:strVal val="ppt_x"/>
                                          </p:val>
                                        </p:tav>
                                      </p:tavLst>
                                    </p:anim>
                                    <p:anim calcmode="lin" valueType="num">
                                      <p:cBhvr additive="base">
                                        <p:cTn id="39" dur="500"/>
                                        <p:tgtEl>
                                          <p:spTgt spid="26"/>
                                        </p:tgtEl>
                                        <p:attrNameLst>
                                          <p:attrName>ppt_y</p:attrName>
                                        </p:attrNameLst>
                                      </p:cBhvr>
                                      <p:tavLst>
                                        <p:tav tm="0">
                                          <p:val>
                                            <p:strVal val="ppt_y"/>
                                          </p:val>
                                        </p:tav>
                                        <p:tav tm="100000">
                                          <p:val>
                                            <p:strVal val="1+ppt_h/2"/>
                                          </p:val>
                                        </p:tav>
                                      </p:tavLst>
                                    </p:anim>
                                    <p:set>
                                      <p:cBhvr>
                                        <p:cTn id="40" dur="1" fill="hold">
                                          <p:stCondLst>
                                            <p:cond delay="499"/>
                                          </p:stCondLst>
                                        </p:cTn>
                                        <p:tgtEl>
                                          <p:spTgt spid="26"/>
                                        </p:tgtEl>
                                        <p:attrNameLst>
                                          <p:attrName>style.visibility</p:attrName>
                                        </p:attrNameLst>
                                      </p:cBhvr>
                                      <p:to>
                                        <p:strVal val="hidden"/>
                                      </p:to>
                                    </p:set>
                                  </p:childTnLst>
                                </p:cTn>
                              </p:par>
                              <p:par>
                                <p:cTn id="41" presetID="10" presetClass="entr" presetSubtype="0" fill="hold" grpId="0" nodeType="withEffect">
                                  <p:stCondLst>
                                    <p:cond delay="0"/>
                                  </p:stCondLst>
                                  <p:iterate type="lt">
                                    <p:tmPct val="0"/>
                                  </p:iterate>
                                  <p:childTnLst>
                                    <p:set>
                                      <p:cBhvr>
                                        <p:cTn id="42" dur="1" fill="hold">
                                          <p:stCondLst>
                                            <p:cond delay="0"/>
                                          </p:stCondLst>
                                        </p:cTn>
                                        <p:tgtEl>
                                          <p:spTgt spid="18"/>
                                        </p:tgtEl>
                                        <p:attrNameLst>
                                          <p:attrName>style.visibility</p:attrName>
                                        </p:attrNameLst>
                                      </p:cBhvr>
                                      <p:to>
                                        <p:strVal val="visible"/>
                                      </p:to>
                                    </p:set>
                                    <p:animEffect transition="in" filter="fade">
                                      <p:cBhvr>
                                        <p:cTn id="43" dur="500"/>
                                        <p:tgtEl>
                                          <p:spTgt spid="18"/>
                                        </p:tgtEl>
                                      </p:cBhvr>
                                    </p:animEffect>
                                  </p:childTnLst>
                                </p:cTn>
                              </p:par>
                            </p:childTnLst>
                          </p:cTn>
                        </p:par>
                        <p:par>
                          <p:cTn id="44" fill="hold">
                            <p:stCondLst>
                              <p:cond delay="500"/>
                            </p:stCondLst>
                            <p:childTnLst>
                              <p:par>
                                <p:cTn id="45" presetID="16" presetClass="emph" presetSubtype="0" fill="hold" grpId="1" nodeType="afterEffect">
                                  <p:stCondLst>
                                    <p:cond delay="0"/>
                                  </p:stCondLst>
                                  <p:iterate type="lt">
                                    <p:tmPct val="4000"/>
                                  </p:iterate>
                                  <p:childTnLst>
                                    <p:set>
                                      <p:cBhvr override="childStyle">
                                        <p:cTn id="46" dur="500" fill="hold"/>
                                        <p:tgtEl>
                                          <p:spTgt spid="18"/>
                                        </p:tgtEl>
                                        <p:attrNameLst>
                                          <p:attrName>style.color</p:attrName>
                                        </p:attrNameLst>
                                      </p:cBhvr>
                                      <p:to>
                                        <p:clrVal>
                                          <a:srgbClr val="FF0000"/>
                                        </p:clrVal>
                                      </p:to>
                                    </p:set>
                                    <p:set>
                                      <p:cBhvr>
                                        <p:cTn id="47" dur="500" fill="hold"/>
                                        <p:tgtEl>
                                          <p:spTgt spid="18"/>
                                        </p:tgtEl>
                                        <p:attrNameLst>
                                          <p:attrName>fillcolor</p:attrName>
                                        </p:attrNameLst>
                                      </p:cBhvr>
                                      <p:to>
                                        <p:clrVal>
                                          <a:srgbClr val="FF0000"/>
                                        </p:clrVal>
                                      </p:to>
                                    </p:set>
                                    <p:set>
                                      <p:cBhvr>
                                        <p:cTn id="48" dur="500" fill="hold"/>
                                        <p:tgtEl>
                                          <p:spTgt spid="18"/>
                                        </p:tgtEl>
                                        <p:attrNameLst>
                                          <p:attrName>fill.type</p:attrName>
                                        </p:attrNameLst>
                                      </p:cBhvr>
                                      <p:to>
                                        <p:strVal val="solid"/>
                                      </p:to>
                                    </p:set>
                                  </p:childTnLst>
                                </p:cTn>
                              </p:par>
                              <p:par>
                                <p:cTn id="49" presetID="1" presetClass="mediacall" presetSubtype="0" fill="hold" nodeType="withEffect">
                                  <p:stCondLst>
                                    <p:cond delay="0"/>
                                  </p:stCondLst>
                                  <p:childTnLst>
                                    <p:cmd type="call" cmd="playFrom(0.0)">
                                      <p:cBhvr>
                                        <p:cTn id="50" dur="1776" fill="hold"/>
                                        <p:tgtEl>
                                          <p:spTgt spid="2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51" fill="hold" display="0">
                  <p:stCondLst>
                    <p:cond delay="indefinite"/>
                  </p:stCondLst>
                  <p:endCondLst>
                    <p:cond evt="onStopAudio" delay="0">
                      <p:tgtEl>
                        <p:sldTgt/>
                      </p:tgtEl>
                    </p:cond>
                  </p:endCondLst>
                </p:cTn>
                <p:tgtEl>
                  <p:spTgt spid="27"/>
                </p:tgtEl>
              </p:cMediaNode>
            </p:audio>
          </p:childTnLst>
        </p:cTn>
      </p:par>
    </p:tnLst>
    <p:bldLst>
      <p:bldP spid="4" grpId="0"/>
      <p:bldP spid="4" grpId="1"/>
      <p:bldP spid="17" grpId="0"/>
      <p:bldP spid="17" grpId="1"/>
      <p:bldP spid="18" grpId="0"/>
      <p:bldP spid="18" grpId="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C22D50D5-9629-95E1-1986-09B0793D417F}"/>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contrast="-40000"/>
                    </a14:imgEffect>
                  </a14:imgLayer>
                </a14:imgProps>
              </a:ext>
            </a:extLst>
          </a:blip>
          <a:stretch>
            <a:fillRect/>
          </a:stretch>
        </p:blipFill>
        <p:spPr>
          <a:xfrm>
            <a:off x="0" y="0"/>
            <a:ext cx="12192000" cy="6858000"/>
          </a:xfrm>
          <a:prstGeom prst="rect">
            <a:avLst/>
          </a:prstGeom>
        </p:spPr>
      </p:pic>
      <p:pic>
        <p:nvPicPr>
          <p:cNvPr id="13" name="Picture 12">
            <a:extLst>
              <a:ext uri="{FF2B5EF4-FFF2-40B4-BE49-F238E27FC236}">
                <a16:creationId xmlns:a16="http://schemas.microsoft.com/office/drawing/2014/main" id="{FCD39096-5F88-21BA-881E-1C20FFF5E00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36054" y="3710373"/>
            <a:ext cx="7474998" cy="3147627"/>
          </a:xfrm>
          <a:prstGeom prst="rect">
            <a:avLst/>
          </a:prstGeom>
        </p:spPr>
      </p:pic>
      <p:grpSp>
        <p:nvGrpSpPr>
          <p:cNvPr id="3" name="Group 2">
            <a:extLst>
              <a:ext uri="{FF2B5EF4-FFF2-40B4-BE49-F238E27FC236}">
                <a16:creationId xmlns:a16="http://schemas.microsoft.com/office/drawing/2014/main" id="{5A162989-19CF-F520-188B-0BA60D9932BC}"/>
              </a:ext>
            </a:extLst>
          </p:cNvPr>
          <p:cNvGrpSpPr/>
          <p:nvPr/>
        </p:nvGrpSpPr>
        <p:grpSpPr>
          <a:xfrm>
            <a:off x="3122193" y="1305342"/>
            <a:ext cx="6299764" cy="2123658"/>
            <a:chOff x="3846654" y="1908968"/>
            <a:chExt cx="6299764" cy="2123658"/>
          </a:xfrm>
        </p:grpSpPr>
        <p:sp>
          <p:nvSpPr>
            <p:cNvPr id="2" name="TextBox 1">
              <a:extLst>
                <a:ext uri="{FF2B5EF4-FFF2-40B4-BE49-F238E27FC236}">
                  <a16:creationId xmlns:a16="http://schemas.microsoft.com/office/drawing/2014/main" id="{5D03588E-0B1C-4747-D537-C1434CF5B787}"/>
                </a:ext>
              </a:extLst>
            </p:cNvPr>
            <p:cNvSpPr txBox="1"/>
            <p:nvPr/>
          </p:nvSpPr>
          <p:spPr>
            <a:xfrm>
              <a:off x="3892522" y="1908968"/>
              <a:ext cx="6208028" cy="2123658"/>
            </a:xfrm>
            <a:prstGeom prst="rect">
              <a:avLst/>
            </a:prstGeom>
            <a:noFill/>
          </p:spPr>
          <p:txBody>
            <a:bodyPr wrap="square" rtlCol="0">
              <a:spAutoFit/>
            </a:bodyPr>
            <a:lstStyle/>
            <a:p>
              <a:pPr algn="ctr"/>
              <a:r>
                <a:rPr lang="en-US" sz="6600" b="1" dirty="0" err="1">
                  <a:ln w="104775">
                    <a:solidFill>
                      <a:schemeClr val="bg1"/>
                    </a:solidFill>
                    <a:prstDash val="solid"/>
                  </a:ln>
                  <a:solidFill>
                    <a:schemeClr val="bg1"/>
                  </a:solidFill>
                  <a:effectLst>
                    <a:outerShdw blurRad="50800" dist="50800" dir="5400000" algn="ctr" rotWithShape="0">
                      <a:srgbClr val="0070C0"/>
                    </a:outerShdw>
                  </a:effectLst>
                  <a:latin typeface="UVN Banh Mi" pitchFamily="2" charset="0"/>
                </a:rPr>
                <a:t>Mở</a:t>
              </a:r>
              <a:r>
                <a:rPr lang="en-US" sz="6600" b="1" dirty="0">
                  <a:ln w="104775">
                    <a:solidFill>
                      <a:schemeClr val="bg1"/>
                    </a:solidFill>
                    <a:prstDash val="solid"/>
                  </a:ln>
                  <a:solidFill>
                    <a:schemeClr val="bg1"/>
                  </a:solidFill>
                  <a:effectLst>
                    <a:outerShdw blurRad="50800" dist="50800" dir="5400000" algn="ctr" rotWithShape="0">
                      <a:srgbClr val="0070C0"/>
                    </a:outerShdw>
                  </a:effectLst>
                  <a:latin typeface="UVN Banh Mi" pitchFamily="2" charset="0"/>
                </a:rPr>
                <a:t> </a:t>
              </a:r>
              <a:r>
                <a:rPr lang="en-US" sz="6600" b="1" dirty="0" err="1">
                  <a:ln w="104775">
                    <a:solidFill>
                      <a:schemeClr val="bg1"/>
                    </a:solidFill>
                    <a:prstDash val="solid"/>
                  </a:ln>
                  <a:solidFill>
                    <a:schemeClr val="bg1"/>
                  </a:solidFill>
                  <a:effectLst>
                    <a:outerShdw blurRad="50800" dist="50800" dir="5400000" algn="ctr" rotWithShape="0">
                      <a:srgbClr val="0070C0"/>
                    </a:outerShdw>
                  </a:effectLst>
                  <a:latin typeface="UVN Banh Mi" pitchFamily="2" charset="0"/>
                </a:rPr>
                <a:t>Rộng</a:t>
              </a:r>
              <a:r>
                <a:rPr lang="en-US" sz="6600" b="1" dirty="0">
                  <a:ln w="104775">
                    <a:solidFill>
                      <a:schemeClr val="bg1"/>
                    </a:solidFill>
                    <a:prstDash val="solid"/>
                  </a:ln>
                  <a:solidFill>
                    <a:schemeClr val="bg1"/>
                  </a:solidFill>
                  <a:effectLst>
                    <a:outerShdw blurRad="50800" dist="50800" dir="5400000" algn="ctr" rotWithShape="0">
                      <a:srgbClr val="0070C0"/>
                    </a:outerShdw>
                  </a:effectLst>
                  <a:latin typeface="UVN Banh Mi" pitchFamily="2" charset="0"/>
                </a:rPr>
                <a:t> </a:t>
              </a:r>
              <a:r>
                <a:rPr lang="en-US" sz="6600" b="1" dirty="0" err="1">
                  <a:ln w="104775">
                    <a:solidFill>
                      <a:schemeClr val="bg1"/>
                    </a:solidFill>
                    <a:prstDash val="solid"/>
                  </a:ln>
                  <a:solidFill>
                    <a:schemeClr val="bg1"/>
                  </a:solidFill>
                  <a:effectLst>
                    <a:outerShdw blurRad="50800" dist="50800" dir="5400000" algn="ctr" rotWithShape="0">
                      <a:srgbClr val="0070C0"/>
                    </a:outerShdw>
                  </a:effectLst>
                  <a:latin typeface="UVN Banh Mi" pitchFamily="2" charset="0"/>
                </a:rPr>
                <a:t>Câu</a:t>
              </a:r>
              <a:r>
                <a:rPr lang="en-US" sz="6600" b="1" dirty="0">
                  <a:ln w="104775">
                    <a:solidFill>
                      <a:schemeClr val="bg1"/>
                    </a:solidFill>
                    <a:prstDash val="solid"/>
                  </a:ln>
                  <a:solidFill>
                    <a:schemeClr val="bg1"/>
                  </a:solidFill>
                  <a:effectLst>
                    <a:outerShdw blurRad="50800" dist="50800" dir="5400000" algn="ctr" rotWithShape="0">
                      <a:srgbClr val="0070C0"/>
                    </a:outerShdw>
                  </a:effectLst>
                  <a:latin typeface="UVN Banh Mi" pitchFamily="2" charset="0"/>
                </a:rPr>
                <a:t> </a:t>
              </a:r>
            </a:p>
            <a:p>
              <a:pPr algn="ctr"/>
              <a:r>
                <a:rPr lang="en-US" sz="6600" b="1" dirty="0" err="1">
                  <a:ln w="104775">
                    <a:solidFill>
                      <a:schemeClr val="bg1"/>
                    </a:solidFill>
                    <a:prstDash val="solid"/>
                  </a:ln>
                  <a:solidFill>
                    <a:schemeClr val="bg1"/>
                  </a:solidFill>
                  <a:effectLst>
                    <a:outerShdw blurRad="50800" dist="50800" dir="5400000" algn="ctr" rotWithShape="0">
                      <a:srgbClr val="0070C0"/>
                    </a:outerShdw>
                  </a:effectLst>
                  <a:latin typeface="UVN Banh Mi" pitchFamily="2" charset="0"/>
                </a:rPr>
                <a:t>Vì</a:t>
              </a:r>
              <a:r>
                <a:rPr lang="en-US" sz="6600" b="1" dirty="0">
                  <a:ln w="104775">
                    <a:solidFill>
                      <a:schemeClr val="bg1"/>
                    </a:solidFill>
                    <a:prstDash val="solid"/>
                  </a:ln>
                  <a:solidFill>
                    <a:schemeClr val="bg1"/>
                  </a:solidFill>
                  <a:effectLst>
                    <a:outerShdw blurRad="50800" dist="50800" dir="5400000" algn="ctr" rotWithShape="0">
                      <a:srgbClr val="0070C0"/>
                    </a:outerShdw>
                  </a:effectLst>
                  <a:latin typeface="UVN Banh Mi" pitchFamily="2" charset="0"/>
                </a:rPr>
                <a:t> </a:t>
              </a:r>
              <a:r>
                <a:rPr lang="en-US" sz="6600" b="1" dirty="0" err="1">
                  <a:ln w="104775">
                    <a:solidFill>
                      <a:schemeClr val="bg1"/>
                    </a:solidFill>
                    <a:prstDash val="solid"/>
                  </a:ln>
                  <a:solidFill>
                    <a:schemeClr val="bg1"/>
                  </a:solidFill>
                  <a:effectLst>
                    <a:outerShdw blurRad="50800" dist="50800" dir="5400000" algn="ctr" rotWithShape="0">
                      <a:srgbClr val="0070C0"/>
                    </a:outerShdw>
                  </a:effectLst>
                  <a:latin typeface="UVN Banh Mi" pitchFamily="2" charset="0"/>
                </a:rPr>
                <a:t>sao</a:t>
              </a:r>
              <a:r>
                <a:rPr lang="en-US" sz="6600" b="1" dirty="0">
                  <a:ln w="104775">
                    <a:solidFill>
                      <a:schemeClr val="bg1"/>
                    </a:solidFill>
                    <a:prstDash val="solid"/>
                  </a:ln>
                  <a:solidFill>
                    <a:schemeClr val="bg1"/>
                  </a:solidFill>
                  <a:effectLst>
                    <a:outerShdw blurRad="50800" dist="50800" dir="5400000" algn="ctr" rotWithShape="0">
                      <a:srgbClr val="0070C0"/>
                    </a:outerShdw>
                  </a:effectLst>
                  <a:latin typeface="UVN Banh Mi" pitchFamily="2" charset="0"/>
                </a:rPr>
                <a:t>? </a:t>
              </a:r>
              <a:r>
                <a:rPr lang="en-US" sz="6600" b="1" dirty="0" err="1">
                  <a:ln w="104775">
                    <a:solidFill>
                      <a:schemeClr val="bg1"/>
                    </a:solidFill>
                    <a:prstDash val="solid"/>
                  </a:ln>
                  <a:solidFill>
                    <a:schemeClr val="bg1"/>
                  </a:solidFill>
                  <a:effectLst>
                    <a:outerShdw blurRad="50800" dist="50800" dir="5400000" algn="ctr" rotWithShape="0">
                      <a:srgbClr val="0070C0"/>
                    </a:outerShdw>
                  </a:effectLst>
                  <a:latin typeface="UVN Banh Mi" pitchFamily="2" charset="0"/>
                </a:rPr>
                <a:t>Nhờ</a:t>
              </a:r>
              <a:r>
                <a:rPr lang="en-US" sz="6600" b="1" dirty="0">
                  <a:ln w="104775">
                    <a:solidFill>
                      <a:schemeClr val="bg1"/>
                    </a:solidFill>
                    <a:prstDash val="solid"/>
                  </a:ln>
                  <a:solidFill>
                    <a:schemeClr val="bg1"/>
                  </a:solidFill>
                  <a:effectLst>
                    <a:outerShdw blurRad="50800" dist="50800" dir="5400000" algn="ctr" rotWithShape="0">
                      <a:srgbClr val="0070C0"/>
                    </a:outerShdw>
                  </a:effectLst>
                  <a:latin typeface="UVN Banh Mi" pitchFamily="2" charset="0"/>
                </a:rPr>
                <a:t> </a:t>
              </a:r>
              <a:r>
                <a:rPr lang="en-US" sz="6600" b="1" dirty="0" err="1">
                  <a:ln w="104775">
                    <a:solidFill>
                      <a:schemeClr val="bg1"/>
                    </a:solidFill>
                    <a:prstDash val="solid"/>
                  </a:ln>
                  <a:solidFill>
                    <a:schemeClr val="bg1"/>
                  </a:solidFill>
                  <a:effectLst>
                    <a:outerShdw blurRad="50800" dist="50800" dir="5400000" algn="ctr" rotWithShape="0">
                      <a:srgbClr val="0070C0"/>
                    </a:outerShdw>
                  </a:effectLst>
                  <a:latin typeface="UVN Banh Mi" pitchFamily="2" charset="0"/>
                </a:rPr>
                <a:t>đâu</a:t>
              </a:r>
              <a:r>
                <a:rPr lang="en-US" sz="6600" b="1" dirty="0">
                  <a:ln w="104775">
                    <a:solidFill>
                      <a:schemeClr val="bg1"/>
                    </a:solidFill>
                    <a:prstDash val="solid"/>
                  </a:ln>
                  <a:solidFill>
                    <a:schemeClr val="bg1"/>
                  </a:solidFill>
                  <a:effectLst>
                    <a:outerShdw blurRad="50800" dist="50800" dir="5400000" algn="ctr" rotWithShape="0">
                      <a:srgbClr val="0070C0"/>
                    </a:outerShdw>
                  </a:effectLst>
                  <a:latin typeface="UVN Banh Mi" pitchFamily="2" charset="0"/>
                </a:rPr>
                <a:t>?</a:t>
              </a:r>
            </a:p>
          </p:txBody>
        </p:sp>
        <p:sp>
          <p:nvSpPr>
            <p:cNvPr id="20" name="TextBox 19">
              <a:extLst>
                <a:ext uri="{FF2B5EF4-FFF2-40B4-BE49-F238E27FC236}">
                  <a16:creationId xmlns:a16="http://schemas.microsoft.com/office/drawing/2014/main" id="{6940D9DE-EDC9-E1C4-6AD8-D3E3021B98D6}"/>
                </a:ext>
              </a:extLst>
            </p:cNvPr>
            <p:cNvSpPr txBox="1"/>
            <p:nvPr/>
          </p:nvSpPr>
          <p:spPr>
            <a:xfrm>
              <a:off x="3846654" y="1908968"/>
              <a:ext cx="6299764" cy="2123658"/>
            </a:xfrm>
            <a:prstGeom prst="rect">
              <a:avLst/>
            </a:prstGeom>
            <a:noFill/>
          </p:spPr>
          <p:txBody>
            <a:bodyPr wrap="square" rtlCol="0">
              <a:spAutoFit/>
            </a:bodyPr>
            <a:lstStyle/>
            <a:p>
              <a:pPr algn="ctr"/>
              <a:r>
                <a:rPr lang="en-US" sz="6600" b="1" dirty="0" err="1">
                  <a:ln w="12700">
                    <a:solidFill>
                      <a:srgbClr val="002060"/>
                    </a:solidFill>
                    <a:prstDash val="solid"/>
                  </a:ln>
                  <a:solidFill>
                    <a:srgbClr val="ABE9FF"/>
                  </a:solidFill>
                  <a:latin typeface="UVN Banh Mi" pitchFamily="2" charset="0"/>
                </a:rPr>
                <a:t>Mở</a:t>
              </a:r>
              <a:r>
                <a:rPr lang="en-US" sz="6600" b="1" dirty="0">
                  <a:ln w="12700">
                    <a:solidFill>
                      <a:srgbClr val="002060"/>
                    </a:solidFill>
                    <a:prstDash val="solid"/>
                  </a:ln>
                  <a:solidFill>
                    <a:srgbClr val="FFFF00"/>
                  </a:solidFill>
                  <a:latin typeface="UVN Banh Mi" pitchFamily="2" charset="0"/>
                </a:rPr>
                <a:t> </a:t>
              </a:r>
              <a:r>
                <a:rPr lang="en-US" sz="6600" b="1" dirty="0" err="1">
                  <a:ln w="12700">
                    <a:solidFill>
                      <a:srgbClr val="002060"/>
                    </a:solidFill>
                    <a:prstDash val="solid"/>
                  </a:ln>
                  <a:solidFill>
                    <a:srgbClr val="ABE9FF"/>
                  </a:solidFill>
                  <a:latin typeface="UVN Banh Mi" pitchFamily="2" charset="0"/>
                </a:rPr>
                <a:t>Rộng</a:t>
              </a:r>
              <a:r>
                <a:rPr lang="en-US" sz="6600" b="1" dirty="0">
                  <a:ln w="12700">
                    <a:solidFill>
                      <a:srgbClr val="002060"/>
                    </a:solidFill>
                    <a:prstDash val="solid"/>
                  </a:ln>
                  <a:solidFill>
                    <a:srgbClr val="ABE9FF"/>
                  </a:solidFill>
                  <a:latin typeface="UVN Banh Mi" pitchFamily="2" charset="0"/>
                </a:rPr>
                <a:t> </a:t>
              </a:r>
              <a:r>
                <a:rPr lang="en-US" sz="6600" b="1" dirty="0" err="1">
                  <a:ln w="12700">
                    <a:solidFill>
                      <a:srgbClr val="002060"/>
                    </a:solidFill>
                    <a:prstDash val="solid"/>
                  </a:ln>
                  <a:solidFill>
                    <a:srgbClr val="ABE9FF"/>
                  </a:solidFill>
                  <a:latin typeface="UVN Banh Mi" pitchFamily="2" charset="0"/>
                </a:rPr>
                <a:t>Câu</a:t>
              </a:r>
              <a:endParaRPr lang="en-US" sz="6600" b="1" dirty="0">
                <a:ln w="12700">
                  <a:solidFill>
                    <a:srgbClr val="002060"/>
                  </a:solidFill>
                  <a:prstDash val="solid"/>
                </a:ln>
                <a:solidFill>
                  <a:srgbClr val="ABE9FF"/>
                </a:solidFill>
                <a:latin typeface="UVN Banh Mi" pitchFamily="2" charset="0"/>
              </a:endParaRPr>
            </a:p>
            <a:p>
              <a:pPr algn="ctr"/>
              <a:r>
                <a:rPr lang="en-US" sz="6600" b="1" dirty="0" err="1">
                  <a:ln w="12700">
                    <a:solidFill>
                      <a:srgbClr val="002060"/>
                    </a:solidFill>
                    <a:prstDash val="solid"/>
                  </a:ln>
                  <a:solidFill>
                    <a:srgbClr val="FFFF99"/>
                  </a:solidFill>
                  <a:latin typeface="UVN Banh Mi" pitchFamily="2" charset="0"/>
                </a:rPr>
                <a:t>V</a:t>
              </a:r>
              <a:r>
                <a:rPr lang="en-US" sz="6600" b="1" dirty="0" err="1">
                  <a:ln w="12700">
                    <a:solidFill>
                      <a:srgbClr val="002060"/>
                    </a:solidFill>
                    <a:prstDash val="solid"/>
                  </a:ln>
                  <a:solidFill>
                    <a:srgbClr val="FFCCFF"/>
                  </a:solidFill>
                  <a:latin typeface="UVN Banh Mi" pitchFamily="2" charset="0"/>
                </a:rPr>
                <a:t>ì</a:t>
              </a:r>
              <a:r>
                <a:rPr lang="en-US" sz="6600" b="1" dirty="0">
                  <a:ln w="12700">
                    <a:solidFill>
                      <a:srgbClr val="002060"/>
                    </a:solidFill>
                    <a:prstDash val="solid"/>
                  </a:ln>
                  <a:solidFill>
                    <a:srgbClr val="FFFF99"/>
                  </a:solidFill>
                  <a:latin typeface="UVN Banh Mi" pitchFamily="2" charset="0"/>
                </a:rPr>
                <a:t> </a:t>
              </a:r>
              <a:r>
                <a:rPr lang="en-US" sz="6600" b="1" dirty="0" err="1">
                  <a:ln w="12700">
                    <a:solidFill>
                      <a:srgbClr val="002060"/>
                    </a:solidFill>
                    <a:prstDash val="solid"/>
                  </a:ln>
                  <a:solidFill>
                    <a:srgbClr val="FFFF99"/>
                  </a:solidFill>
                  <a:latin typeface="UVN Banh Mi" pitchFamily="2" charset="0"/>
                </a:rPr>
                <a:t>s</a:t>
              </a:r>
              <a:r>
                <a:rPr lang="en-US" sz="6600" b="1" dirty="0" err="1">
                  <a:ln w="12700">
                    <a:solidFill>
                      <a:srgbClr val="002060"/>
                    </a:solidFill>
                    <a:prstDash val="solid"/>
                  </a:ln>
                  <a:solidFill>
                    <a:srgbClr val="FFCCFF"/>
                  </a:solidFill>
                  <a:latin typeface="UVN Banh Mi" pitchFamily="2" charset="0"/>
                </a:rPr>
                <a:t>a</a:t>
              </a:r>
              <a:r>
                <a:rPr lang="en-US" sz="6600" b="1" dirty="0" err="1">
                  <a:ln w="12700">
                    <a:solidFill>
                      <a:srgbClr val="002060"/>
                    </a:solidFill>
                    <a:prstDash val="solid"/>
                  </a:ln>
                  <a:solidFill>
                    <a:srgbClr val="C9FAB8"/>
                  </a:solidFill>
                  <a:latin typeface="UVN Banh Mi" pitchFamily="2" charset="0"/>
                </a:rPr>
                <a:t>o</a:t>
              </a:r>
              <a:r>
                <a:rPr lang="en-US" sz="6600" b="1" dirty="0">
                  <a:ln w="12700">
                    <a:solidFill>
                      <a:srgbClr val="002060"/>
                    </a:solidFill>
                    <a:prstDash val="solid"/>
                  </a:ln>
                  <a:solidFill>
                    <a:srgbClr val="FFFF99"/>
                  </a:solidFill>
                  <a:latin typeface="UVN Banh Mi" pitchFamily="2" charset="0"/>
                </a:rPr>
                <a:t>? </a:t>
              </a:r>
              <a:r>
                <a:rPr lang="en-US" sz="6600" b="1" dirty="0" err="1">
                  <a:ln w="12700">
                    <a:solidFill>
                      <a:srgbClr val="002060"/>
                    </a:solidFill>
                    <a:prstDash val="solid"/>
                  </a:ln>
                  <a:solidFill>
                    <a:srgbClr val="C9FAB8"/>
                  </a:solidFill>
                  <a:latin typeface="UVN Banh Mi" pitchFamily="2" charset="0"/>
                </a:rPr>
                <a:t>N</a:t>
              </a:r>
              <a:r>
                <a:rPr lang="en-US" sz="6600" b="1" dirty="0" err="1">
                  <a:ln w="12700">
                    <a:solidFill>
                      <a:srgbClr val="002060"/>
                    </a:solidFill>
                    <a:prstDash val="solid"/>
                  </a:ln>
                  <a:solidFill>
                    <a:srgbClr val="FFCCFF"/>
                  </a:solidFill>
                  <a:latin typeface="UVN Banh Mi" pitchFamily="2" charset="0"/>
                </a:rPr>
                <a:t>h</a:t>
              </a:r>
              <a:r>
                <a:rPr lang="en-US" sz="6600" b="1" dirty="0" err="1">
                  <a:ln w="12700">
                    <a:solidFill>
                      <a:srgbClr val="002060"/>
                    </a:solidFill>
                    <a:prstDash val="solid"/>
                  </a:ln>
                  <a:solidFill>
                    <a:srgbClr val="FFFF99"/>
                  </a:solidFill>
                  <a:latin typeface="UVN Banh Mi" pitchFamily="2" charset="0"/>
                </a:rPr>
                <a:t>ờ</a:t>
              </a:r>
              <a:r>
                <a:rPr lang="en-US" sz="6600" b="1" dirty="0">
                  <a:ln w="12700">
                    <a:solidFill>
                      <a:srgbClr val="002060"/>
                    </a:solidFill>
                    <a:prstDash val="solid"/>
                  </a:ln>
                  <a:solidFill>
                    <a:srgbClr val="FFFF99"/>
                  </a:solidFill>
                  <a:latin typeface="UVN Banh Mi" pitchFamily="2" charset="0"/>
                </a:rPr>
                <a:t> </a:t>
              </a:r>
              <a:r>
                <a:rPr lang="en-US" sz="6600" b="1" dirty="0" err="1">
                  <a:ln w="12700">
                    <a:solidFill>
                      <a:srgbClr val="002060"/>
                    </a:solidFill>
                    <a:prstDash val="solid"/>
                  </a:ln>
                  <a:solidFill>
                    <a:srgbClr val="C9FAB8"/>
                  </a:solidFill>
                  <a:latin typeface="UVN Banh Mi" pitchFamily="2" charset="0"/>
                </a:rPr>
                <a:t>đ</a:t>
              </a:r>
              <a:r>
                <a:rPr lang="en-US" sz="6600" b="1" dirty="0" err="1">
                  <a:ln w="12700">
                    <a:solidFill>
                      <a:srgbClr val="002060"/>
                    </a:solidFill>
                    <a:prstDash val="solid"/>
                  </a:ln>
                  <a:solidFill>
                    <a:srgbClr val="FFCCFF"/>
                  </a:solidFill>
                  <a:latin typeface="UVN Banh Mi" pitchFamily="2" charset="0"/>
                </a:rPr>
                <a:t>â</a:t>
              </a:r>
              <a:r>
                <a:rPr lang="en-US" sz="6600" b="1" dirty="0" err="1">
                  <a:ln w="12700">
                    <a:solidFill>
                      <a:srgbClr val="002060"/>
                    </a:solidFill>
                    <a:prstDash val="solid"/>
                  </a:ln>
                  <a:solidFill>
                    <a:srgbClr val="FFFF99"/>
                  </a:solidFill>
                  <a:latin typeface="UVN Banh Mi" pitchFamily="2" charset="0"/>
                </a:rPr>
                <a:t>u</a:t>
              </a:r>
              <a:r>
                <a:rPr lang="en-US" sz="6600" b="1" dirty="0">
                  <a:ln w="12700">
                    <a:solidFill>
                      <a:srgbClr val="002060"/>
                    </a:solidFill>
                    <a:prstDash val="solid"/>
                  </a:ln>
                  <a:solidFill>
                    <a:srgbClr val="C9FAB8"/>
                  </a:solidFill>
                  <a:latin typeface="UVN Banh Mi" pitchFamily="2" charset="0"/>
                </a:rPr>
                <a:t>?</a:t>
              </a:r>
            </a:p>
          </p:txBody>
        </p:sp>
      </p:grpSp>
    </p:spTree>
    <p:extLst>
      <p:ext uri="{BB962C8B-B14F-4D97-AF65-F5344CB8AC3E}">
        <p14:creationId xmlns:p14="http://schemas.microsoft.com/office/powerpoint/2010/main" val="266642950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style.rotation</p:attrName>
                                        </p:attrNameLst>
                                      </p:cBhvr>
                                      <p:tavLst>
                                        <p:tav tm="0">
                                          <p:val>
                                            <p:fltVal val="360"/>
                                          </p:val>
                                        </p:tav>
                                        <p:tav tm="100000">
                                          <p:val>
                                            <p:fltVal val="0"/>
                                          </p:val>
                                        </p:tav>
                                      </p:tavLst>
                                    </p:anim>
                                    <p:animEffect transition="in" filter="fade">
                                      <p:cBhvr>
                                        <p:cTn id="10" dur="500"/>
                                        <p:tgtEl>
                                          <p:spTgt spid="3"/>
                                        </p:tgtEl>
                                      </p:cBhvr>
                                    </p:animEffect>
                                  </p:childTnLst>
                                  <p:subTnLst>
                                    <p:audio>
                                      <p:cMediaNode>
                                        <p:cTn display="0" masterRel="sameClick">
                                          <p:stCondLst>
                                            <p:cond evt="begin" delay="0">
                                              <p:tn val="5"/>
                                            </p:cond>
                                          </p:stCondLst>
                                          <p:endCondLst>
                                            <p:cond evt="onStopAudio" delay="0">
                                              <p:tgtEl>
                                                <p:sldTgt/>
                                              </p:tgtEl>
                                            </p:cond>
                                          </p:endCondLst>
                                        </p:cTn>
                                        <p:tgtEl>
                                          <p:sndTgt r:embed="rId2" name="whoosh.wav"/>
                                        </p:tgtEl>
                                      </p:cMediaNode>
                                    </p:audio>
                                  </p:subTnLst>
                                </p:cTn>
                              </p:par>
                            </p:childTnLst>
                          </p:cTn>
                        </p:par>
                        <p:par>
                          <p:cTn id="11" fill="hold">
                            <p:stCondLst>
                              <p:cond delay="500"/>
                            </p:stCondLst>
                            <p:childTnLst>
                              <p:par>
                                <p:cTn id="12" presetID="32" presetClass="emph" presetSubtype="0" fill="hold" nodeType="afterEffect">
                                  <p:stCondLst>
                                    <p:cond delay="500"/>
                                  </p:stCondLst>
                                  <p:childTnLst>
                                    <p:animRot by="120000">
                                      <p:cBhvr>
                                        <p:cTn id="13" dur="200" fill="hold">
                                          <p:stCondLst>
                                            <p:cond delay="0"/>
                                          </p:stCondLst>
                                        </p:cTn>
                                        <p:tgtEl>
                                          <p:spTgt spid="3"/>
                                        </p:tgtEl>
                                        <p:attrNameLst>
                                          <p:attrName>r</p:attrName>
                                        </p:attrNameLst>
                                      </p:cBhvr>
                                    </p:animRot>
                                    <p:animRot by="-240000">
                                      <p:cBhvr>
                                        <p:cTn id="14" dur="400" fill="hold">
                                          <p:stCondLst>
                                            <p:cond delay="400"/>
                                          </p:stCondLst>
                                        </p:cTn>
                                        <p:tgtEl>
                                          <p:spTgt spid="3"/>
                                        </p:tgtEl>
                                        <p:attrNameLst>
                                          <p:attrName>r</p:attrName>
                                        </p:attrNameLst>
                                      </p:cBhvr>
                                    </p:animRot>
                                    <p:animRot by="240000">
                                      <p:cBhvr>
                                        <p:cTn id="15" dur="400" fill="hold">
                                          <p:stCondLst>
                                            <p:cond delay="800"/>
                                          </p:stCondLst>
                                        </p:cTn>
                                        <p:tgtEl>
                                          <p:spTgt spid="3"/>
                                        </p:tgtEl>
                                        <p:attrNameLst>
                                          <p:attrName>r</p:attrName>
                                        </p:attrNameLst>
                                      </p:cBhvr>
                                    </p:animRot>
                                    <p:animRot by="-240000">
                                      <p:cBhvr>
                                        <p:cTn id="16" dur="400" fill="hold">
                                          <p:stCondLst>
                                            <p:cond delay="1200"/>
                                          </p:stCondLst>
                                        </p:cTn>
                                        <p:tgtEl>
                                          <p:spTgt spid="3"/>
                                        </p:tgtEl>
                                        <p:attrNameLst>
                                          <p:attrName>r</p:attrName>
                                        </p:attrNameLst>
                                      </p:cBhvr>
                                    </p:animRot>
                                    <p:animRot by="120000">
                                      <p:cBhvr>
                                        <p:cTn id="17" dur="400" fill="hold">
                                          <p:stCondLst>
                                            <p:cond delay="1600"/>
                                          </p:stCondLst>
                                        </p:cTn>
                                        <p:tgtEl>
                                          <p:spTgt spid="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771AF17-D2ED-B63E-4D56-2C0E148FBED0}"/>
              </a:ext>
            </a:extLst>
          </p:cNvPr>
          <p:cNvPicPr>
            <a:picLocks noChangeAspect="1"/>
          </p:cNvPicPr>
          <p:nvPr/>
        </p:nvPicPr>
        <p:blipFill rotWithShape="1">
          <a:blip r:embed="rId3">
            <a:extLst>
              <a:ext uri="{BEBA8EAE-BF5A-486C-A8C5-ECC9F3942E4B}">
                <a14:imgProps xmlns:a14="http://schemas.microsoft.com/office/drawing/2010/main">
                  <a14:imgLayer r:embed="rId4">
                    <a14:imgEffect>
                      <a14:saturation sat="115000"/>
                    </a14:imgEffect>
                  </a14:imgLayer>
                </a14:imgProps>
              </a:ext>
            </a:extLst>
          </a:blip>
          <a:srcRect t="8768" b="-34"/>
          <a:stretch/>
        </p:blipFill>
        <p:spPr>
          <a:xfrm>
            <a:off x="0" y="0"/>
            <a:ext cx="12192000" cy="6858000"/>
          </a:xfrm>
          <a:prstGeom prst="rect">
            <a:avLst/>
          </a:prstGeom>
        </p:spPr>
      </p:pic>
      <p:sp>
        <p:nvSpPr>
          <p:cNvPr id="2065" name="Rectangle: Rounded Corners 2064">
            <a:extLst>
              <a:ext uri="{FF2B5EF4-FFF2-40B4-BE49-F238E27FC236}">
                <a16:creationId xmlns:a16="http://schemas.microsoft.com/office/drawing/2014/main" id="{AEC9C1CF-13EF-BB93-0ED1-852BCEDB35B5}"/>
              </a:ext>
            </a:extLst>
          </p:cNvPr>
          <p:cNvSpPr/>
          <p:nvPr/>
        </p:nvSpPr>
        <p:spPr>
          <a:xfrm>
            <a:off x="576072" y="865113"/>
            <a:ext cx="11039856" cy="5164246"/>
          </a:xfrm>
          <a:prstGeom prst="roundRect">
            <a:avLst/>
          </a:prstGeom>
          <a:solidFill>
            <a:schemeClr val="bg1">
              <a:alpha val="96000"/>
            </a:schemeClr>
          </a:solidFill>
          <a:ln w="28575">
            <a:solidFill>
              <a:srgbClr val="0070C0">
                <a:alpha val="81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24" name="Picture 2">
            <a:extLst>
              <a:ext uri="{FF2B5EF4-FFF2-40B4-BE49-F238E27FC236}">
                <a16:creationId xmlns:a16="http://schemas.microsoft.com/office/drawing/2014/main" id="{DA33B10B-AAB9-B9FD-306A-00DA96E6222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622096" y="2298179"/>
            <a:ext cx="5119924" cy="922866"/>
          </a:xfrm>
          <a:prstGeom prst="rect">
            <a:avLst/>
          </a:prstGeom>
        </p:spPr>
      </p:pic>
      <p:pic>
        <p:nvPicPr>
          <p:cNvPr id="27" name="Picture 2">
            <a:extLst>
              <a:ext uri="{FF2B5EF4-FFF2-40B4-BE49-F238E27FC236}">
                <a16:creationId xmlns:a16="http://schemas.microsoft.com/office/drawing/2014/main" id="{D0535BE9-D056-F714-1CB7-9A6D67C3D9C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6337983" y="2281814"/>
            <a:ext cx="5219783" cy="922866"/>
          </a:xfrm>
          <a:prstGeom prst="rect">
            <a:avLst/>
          </a:prstGeom>
        </p:spPr>
      </p:pic>
      <p:pic>
        <p:nvPicPr>
          <p:cNvPr id="2048" name="Picture 2">
            <a:extLst>
              <a:ext uri="{FF2B5EF4-FFF2-40B4-BE49-F238E27FC236}">
                <a16:creationId xmlns:a16="http://schemas.microsoft.com/office/drawing/2014/main" id="{10CDB5BB-3660-3E46-24ED-884D2B8982AB}"/>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622096" y="3280330"/>
            <a:ext cx="5119924" cy="922866"/>
          </a:xfrm>
          <a:prstGeom prst="rect">
            <a:avLst/>
          </a:prstGeom>
        </p:spPr>
      </p:pic>
      <p:pic>
        <p:nvPicPr>
          <p:cNvPr id="2049" name="Picture 2">
            <a:extLst>
              <a:ext uri="{FF2B5EF4-FFF2-40B4-BE49-F238E27FC236}">
                <a16:creationId xmlns:a16="http://schemas.microsoft.com/office/drawing/2014/main" id="{1DDAFDE0-F85E-F89E-1E9E-1B0347D03B6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622096" y="4380749"/>
            <a:ext cx="5119924" cy="922866"/>
          </a:xfrm>
          <a:prstGeom prst="rect">
            <a:avLst/>
          </a:prstGeom>
        </p:spPr>
      </p:pic>
      <p:pic>
        <p:nvPicPr>
          <p:cNvPr id="2051" name="Picture 2">
            <a:extLst>
              <a:ext uri="{FF2B5EF4-FFF2-40B4-BE49-F238E27FC236}">
                <a16:creationId xmlns:a16="http://schemas.microsoft.com/office/drawing/2014/main" id="{C13D2FAC-C1B4-86E1-03BE-D5EE4AD45A42}"/>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6337983" y="3280330"/>
            <a:ext cx="5219783" cy="922866"/>
          </a:xfrm>
          <a:prstGeom prst="rect">
            <a:avLst/>
          </a:prstGeom>
        </p:spPr>
      </p:pic>
      <p:pic>
        <p:nvPicPr>
          <p:cNvPr id="2052" name="Picture 2">
            <a:extLst>
              <a:ext uri="{FF2B5EF4-FFF2-40B4-BE49-F238E27FC236}">
                <a16:creationId xmlns:a16="http://schemas.microsoft.com/office/drawing/2014/main" id="{088262B7-97E0-6A38-8630-47E73C770300}"/>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6337983" y="4389350"/>
            <a:ext cx="5219783" cy="922866"/>
          </a:xfrm>
          <a:prstGeom prst="rect">
            <a:avLst/>
          </a:prstGeom>
        </p:spPr>
      </p:pic>
      <p:sp>
        <p:nvSpPr>
          <p:cNvPr id="5" name="TextBox 4">
            <a:extLst>
              <a:ext uri="{FF2B5EF4-FFF2-40B4-BE49-F238E27FC236}">
                <a16:creationId xmlns:a16="http://schemas.microsoft.com/office/drawing/2014/main" id="{6651CC6C-957A-D849-A981-9F0499C79A3A}"/>
              </a:ext>
            </a:extLst>
          </p:cNvPr>
          <p:cNvSpPr txBox="1"/>
          <p:nvPr/>
        </p:nvSpPr>
        <p:spPr>
          <a:xfrm>
            <a:off x="784015" y="1071617"/>
            <a:ext cx="10623970" cy="1077218"/>
          </a:xfrm>
          <a:prstGeom prst="rect">
            <a:avLst/>
          </a:prstGeom>
          <a:noFill/>
        </p:spPr>
        <p:txBody>
          <a:bodyPr wrap="square" rtlCol="0">
            <a:spAutoFit/>
          </a:bodyPr>
          <a:lstStyle/>
          <a:p>
            <a:r>
              <a:rPr lang="en-US" sz="3200" dirty="0">
                <a:latin typeface="UTM Duepuntozero" panose="02040603050506020204" pitchFamily="18" charset="0"/>
              </a:rPr>
              <a:t>4. </a:t>
            </a:r>
            <a:r>
              <a:rPr lang="en-US" sz="3200" dirty="0" err="1">
                <a:latin typeface="UTM Duepuntozero" panose="02040603050506020204" pitchFamily="18" charset="0"/>
              </a:rPr>
              <a:t>Chọn</a:t>
            </a:r>
            <a:r>
              <a:rPr lang="en-US" sz="3200" dirty="0">
                <a:latin typeface="UTM Duepuntozero" panose="02040603050506020204" pitchFamily="18" charset="0"/>
              </a:rPr>
              <a:t> </a:t>
            </a:r>
            <a:r>
              <a:rPr lang="en-US" sz="3200" dirty="0" err="1">
                <a:latin typeface="UTM Duepuntozero" panose="02040603050506020204" pitchFamily="18" charset="0"/>
              </a:rPr>
              <a:t>từ</a:t>
            </a:r>
            <a:r>
              <a:rPr lang="en-US" sz="3200" dirty="0">
                <a:latin typeface="UTM Duepuntozero" panose="02040603050506020204" pitchFamily="18" charset="0"/>
              </a:rPr>
              <a:t> </a:t>
            </a:r>
            <a:r>
              <a:rPr lang="en-US" sz="3200" dirty="0" err="1">
                <a:latin typeface="UTM Duepuntozero" panose="02040603050506020204" pitchFamily="18" charset="0"/>
              </a:rPr>
              <a:t>ngữ</a:t>
            </a:r>
            <a:r>
              <a:rPr lang="en-US" sz="3200" dirty="0">
                <a:latin typeface="UTM Duepuntozero" panose="02040603050506020204" pitchFamily="18" charset="0"/>
              </a:rPr>
              <a:t> ở </a:t>
            </a:r>
            <a:r>
              <a:rPr lang="en-US" sz="3200" dirty="0" err="1">
                <a:latin typeface="UTM Duepuntozero" panose="02040603050506020204" pitchFamily="18" charset="0"/>
              </a:rPr>
              <a:t>thẻ</a:t>
            </a:r>
            <a:r>
              <a:rPr lang="en-US" sz="3200" dirty="0">
                <a:latin typeface="UTM Duepuntozero" panose="02040603050506020204" pitchFamily="18" charset="0"/>
              </a:rPr>
              <a:t> </a:t>
            </a:r>
            <a:r>
              <a:rPr lang="en-US" sz="3200" dirty="0" err="1">
                <a:latin typeface="UTM Duepuntozero" panose="02040603050506020204" pitchFamily="18" charset="0"/>
              </a:rPr>
              <a:t>màu</a:t>
            </a:r>
            <a:r>
              <a:rPr lang="en-US" sz="3200" dirty="0">
                <a:latin typeface="UTM Duepuntozero" panose="02040603050506020204" pitchFamily="18" charset="0"/>
              </a:rPr>
              <a:t> </a:t>
            </a:r>
            <a:r>
              <a:rPr lang="en-US" sz="3200" dirty="0" err="1">
                <a:latin typeface="UTM Duepuntozero" panose="02040603050506020204" pitchFamily="18" charset="0"/>
              </a:rPr>
              <a:t>xanh</a:t>
            </a:r>
            <a:r>
              <a:rPr lang="en-US" sz="3200" dirty="0">
                <a:latin typeface="UTM Duepuntozero" panose="02040603050506020204" pitchFamily="18" charset="0"/>
              </a:rPr>
              <a:t> </a:t>
            </a:r>
            <a:r>
              <a:rPr lang="en-US" sz="3200" dirty="0" err="1">
                <a:latin typeface="UTM Duepuntozero" panose="02040603050506020204" pitchFamily="18" charset="0"/>
              </a:rPr>
              <a:t>phù</a:t>
            </a:r>
            <a:r>
              <a:rPr lang="en-US" sz="3200" dirty="0">
                <a:latin typeface="UTM Duepuntozero" panose="02040603050506020204" pitchFamily="18" charset="0"/>
              </a:rPr>
              <a:t> </a:t>
            </a:r>
            <a:r>
              <a:rPr lang="en-US" sz="3200" dirty="0" err="1">
                <a:latin typeface="UTM Duepuntozero" panose="02040603050506020204" pitchFamily="18" charset="0"/>
              </a:rPr>
              <a:t>hợp</a:t>
            </a:r>
            <a:r>
              <a:rPr lang="en-US" sz="3200" dirty="0">
                <a:latin typeface="UTM Duepuntozero" panose="02040603050506020204" pitchFamily="18" charset="0"/>
              </a:rPr>
              <a:t> </a:t>
            </a:r>
            <a:r>
              <a:rPr lang="en-US" sz="3200" dirty="0" err="1">
                <a:latin typeface="UTM Duepuntozero" panose="02040603050506020204" pitchFamily="18" charset="0"/>
              </a:rPr>
              <a:t>với</a:t>
            </a:r>
            <a:r>
              <a:rPr lang="en-US" sz="3200" dirty="0">
                <a:latin typeface="UTM Duepuntozero" panose="02040603050506020204" pitchFamily="18" charset="0"/>
              </a:rPr>
              <a:t> </a:t>
            </a:r>
            <a:r>
              <a:rPr lang="en-US" sz="3200" dirty="0" err="1">
                <a:latin typeface="UTM Duepuntozero" panose="02040603050506020204" pitchFamily="18" charset="0"/>
              </a:rPr>
              <a:t>từ</a:t>
            </a:r>
            <a:r>
              <a:rPr lang="en-US" sz="3200" dirty="0">
                <a:latin typeface="UTM Duepuntozero" panose="02040603050506020204" pitchFamily="18" charset="0"/>
              </a:rPr>
              <a:t> </a:t>
            </a:r>
            <a:r>
              <a:rPr lang="en-US" sz="3200" dirty="0" err="1">
                <a:latin typeface="UTM Duepuntozero" panose="02040603050506020204" pitchFamily="18" charset="0"/>
              </a:rPr>
              <a:t>ngữ</a:t>
            </a:r>
            <a:r>
              <a:rPr lang="en-US" sz="3200" dirty="0">
                <a:latin typeface="UTM Duepuntozero" panose="02040603050506020204" pitchFamily="18" charset="0"/>
              </a:rPr>
              <a:t> ở </a:t>
            </a:r>
            <a:r>
              <a:rPr lang="en-US" sz="3200" dirty="0" err="1">
                <a:latin typeface="UTM Duepuntozero" panose="02040603050506020204" pitchFamily="18" charset="0"/>
              </a:rPr>
              <a:t>thẻ</a:t>
            </a:r>
            <a:r>
              <a:rPr lang="en-US" sz="3200" dirty="0">
                <a:latin typeface="UTM Duepuntozero" panose="02040603050506020204" pitchFamily="18" charset="0"/>
              </a:rPr>
              <a:t> </a:t>
            </a:r>
            <a:r>
              <a:rPr lang="en-US" sz="3200" dirty="0" err="1">
                <a:latin typeface="UTM Duepuntozero" panose="02040603050506020204" pitchFamily="18" charset="0"/>
              </a:rPr>
              <a:t>màu</a:t>
            </a:r>
            <a:r>
              <a:rPr lang="en-US" sz="3200" dirty="0">
                <a:latin typeface="UTM Duepuntozero" panose="02040603050506020204" pitchFamily="18" charset="0"/>
              </a:rPr>
              <a:t> </a:t>
            </a:r>
            <a:r>
              <a:rPr lang="en-US" sz="3200" dirty="0" err="1">
                <a:latin typeface="UTM Duepuntozero" panose="02040603050506020204" pitchFamily="18" charset="0"/>
              </a:rPr>
              <a:t>hồng</a:t>
            </a:r>
            <a:r>
              <a:rPr lang="en-US" sz="3200" dirty="0">
                <a:latin typeface="UTM Duepuntozero" panose="02040603050506020204" pitchFamily="18" charset="0"/>
              </a:rPr>
              <a:t> </a:t>
            </a:r>
            <a:r>
              <a:rPr lang="en-US" sz="3200" dirty="0" err="1">
                <a:latin typeface="UTM Duepuntozero" panose="02040603050506020204" pitchFamily="18" charset="0"/>
              </a:rPr>
              <a:t>để</a:t>
            </a:r>
            <a:r>
              <a:rPr lang="en-US" sz="3200" dirty="0">
                <a:latin typeface="UTM Duepuntozero" panose="02040603050506020204" pitchFamily="18" charset="0"/>
              </a:rPr>
              <a:t> </a:t>
            </a:r>
            <a:r>
              <a:rPr lang="en-US" sz="3200" dirty="0" err="1">
                <a:latin typeface="UTM Duepuntozero" panose="02040603050506020204" pitchFamily="18" charset="0"/>
              </a:rPr>
              <a:t>tạo</a:t>
            </a:r>
            <a:r>
              <a:rPr lang="en-US" sz="3200" dirty="0">
                <a:latin typeface="UTM Duepuntozero" panose="02040603050506020204" pitchFamily="18" charset="0"/>
              </a:rPr>
              <a:t> </a:t>
            </a:r>
            <a:r>
              <a:rPr lang="en-US" sz="3200" dirty="0" err="1">
                <a:latin typeface="UTM Duepuntozero" panose="02040603050506020204" pitchFamily="18" charset="0"/>
              </a:rPr>
              <a:t>thành</a:t>
            </a:r>
            <a:r>
              <a:rPr lang="en-US" sz="3200" dirty="0">
                <a:latin typeface="UTM Duepuntozero" panose="02040603050506020204" pitchFamily="18" charset="0"/>
              </a:rPr>
              <a:t> </a:t>
            </a:r>
            <a:r>
              <a:rPr lang="en-US" sz="3200" dirty="0" err="1">
                <a:latin typeface="UTM Duepuntozero" panose="02040603050506020204" pitchFamily="18" charset="0"/>
              </a:rPr>
              <a:t>câu</a:t>
            </a:r>
            <a:r>
              <a:rPr lang="en-US" sz="3200" dirty="0">
                <a:latin typeface="UTM Duepuntozero" panose="02040603050506020204" pitchFamily="18" charset="0"/>
              </a:rPr>
              <a:t> :</a:t>
            </a:r>
            <a:endParaRPr lang="vi-VN" sz="3200" dirty="0"/>
          </a:p>
        </p:txBody>
      </p:sp>
      <p:sp>
        <p:nvSpPr>
          <p:cNvPr id="16" name="TextBox 15">
            <a:extLst>
              <a:ext uri="{FF2B5EF4-FFF2-40B4-BE49-F238E27FC236}">
                <a16:creationId xmlns:a16="http://schemas.microsoft.com/office/drawing/2014/main" id="{EE3B615D-7737-AFB9-B93F-90ADA8756AF9}"/>
              </a:ext>
            </a:extLst>
          </p:cNvPr>
          <p:cNvSpPr txBox="1"/>
          <p:nvPr/>
        </p:nvSpPr>
        <p:spPr>
          <a:xfrm>
            <a:off x="798787" y="2460846"/>
            <a:ext cx="5033943" cy="523220"/>
          </a:xfrm>
          <a:prstGeom prst="rect">
            <a:avLst/>
          </a:prstGeom>
          <a:noFill/>
        </p:spPr>
        <p:txBody>
          <a:bodyPr wrap="square" rtlCol="0">
            <a:spAutoFit/>
          </a:bodyPr>
          <a:lstStyle/>
          <a:p>
            <a:r>
              <a:rPr lang="en-US" sz="2800" dirty="0" err="1"/>
              <a:t>Vì</a:t>
            </a:r>
            <a:r>
              <a:rPr lang="en-US" sz="2800" dirty="0"/>
              <a:t> </a:t>
            </a:r>
            <a:r>
              <a:rPr lang="en-US" sz="2800" dirty="0" err="1"/>
              <a:t>được</a:t>
            </a:r>
            <a:r>
              <a:rPr lang="en-US" sz="2800" dirty="0"/>
              <a:t> </a:t>
            </a:r>
            <a:r>
              <a:rPr lang="en-US" sz="2800" dirty="0" err="1"/>
              <a:t>chăm</a:t>
            </a:r>
            <a:r>
              <a:rPr lang="en-US" sz="2800" dirty="0"/>
              <a:t> </a:t>
            </a:r>
            <a:r>
              <a:rPr lang="en-US" sz="2800" dirty="0" err="1"/>
              <a:t>sóc</a:t>
            </a:r>
            <a:r>
              <a:rPr lang="en-US" sz="2800" dirty="0"/>
              <a:t> </a:t>
            </a:r>
            <a:r>
              <a:rPr lang="en-US" sz="2800" dirty="0" err="1"/>
              <a:t>thường</a:t>
            </a:r>
            <a:r>
              <a:rPr lang="en-US" sz="2800" dirty="0"/>
              <a:t> </a:t>
            </a:r>
            <a:r>
              <a:rPr lang="en-US" sz="2800" dirty="0" err="1"/>
              <a:t>xuyên</a:t>
            </a:r>
            <a:r>
              <a:rPr lang="en-US" sz="2800" dirty="0"/>
              <a:t>,</a:t>
            </a:r>
            <a:endParaRPr lang="vi-VN" sz="2800" dirty="0"/>
          </a:p>
        </p:txBody>
      </p:sp>
      <p:sp>
        <p:nvSpPr>
          <p:cNvPr id="17" name="TextBox 16">
            <a:extLst>
              <a:ext uri="{FF2B5EF4-FFF2-40B4-BE49-F238E27FC236}">
                <a16:creationId xmlns:a16="http://schemas.microsoft.com/office/drawing/2014/main" id="{4102C9ED-9CA8-8299-6A1F-B917D379D3AB}"/>
              </a:ext>
            </a:extLst>
          </p:cNvPr>
          <p:cNvSpPr txBox="1"/>
          <p:nvPr/>
        </p:nvSpPr>
        <p:spPr>
          <a:xfrm>
            <a:off x="798787" y="3447236"/>
            <a:ext cx="4636128" cy="523220"/>
          </a:xfrm>
          <a:prstGeom prst="rect">
            <a:avLst/>
          </a:prstGeom>
          <a:noFill/>
        </p:spPr>
        <p:txBody>
          <a:bodyPr wrap="square" rtlCol="0">
            <a:spAutoFit/>
          </a:bodyPr>
          <a:lstStyle/>
          <a:p>
            <a:r>
              <a:rPr lang="en-US" sz="2800" dirty="0" err="1"/>
              <a:t>Những</a:t>
            </a:r>
            <a:r>
              <a:rPr lang="en-US" sz="2800" dirty="0"/>
              <a:t> con </a:t>
            </a:r>
            <a:r>
              <a:rPr lang="en-US" sz="2800" dirty="0" err="1"/>
              <a:t>tò</a:t>
            </a:r>
            <a:r>
              <a:rPr lang="en-US" sz="2800" dirty="0"/>
              <a:t> he </a:t>
            </a:r>
            <a:r>
              <a:rPr lang="en-US" sz="2800" dirty="0" err="1"/>
              <a:t>được</a:t>
            </a:r>
            <a:r>
              <a:rPr lang="en-US" sz="2800" dirty="0"/>
              <a:t> </a:t>
            </a:r>
            <a:r>
              <a:rPr lang="en-US" sz="2800" dirty="0" err="1"/>
              <a:t>làm</a:t>
            </a:r>
            <a:r>
              <a:rPr lang="en-US" sz="2800" dirty="0"/>
              <a:t> </a:t>
            </a:r>
            <a:r>
              <a:rPr lang="en-US" sz="2800" dirty="0" err="1"/>
              <a:t>ra</a:t>
            </a:r>
            <a:endParaRPr lang="vi-VN" sz="2800" dirty="0"/>
          </a:p>
        </p:txBody>
      </p:sp>
      <p:sp>
        <p:nvSpPr>
          <p:cNvPr id="18" name="TextBox 17">
            <a:extLst>
              <a:ext uri="{FF2B5EF4-FFF2-40B4-BE49-F238E27FC236}">
                <a16:creationId xmlns:a16="http://schemas.microsoft.com/office/drawing/2014/main" id="{572BC598-DBC5-4AB3-B0B9-9534293DB5F5}"/>
              </a:ext>
            </a:extLst>
          </p:cNvPr>
          <p:cNvSpPr txBox="1"/>
          <p:nvPr/>
        </p:nvSpPr>
        <p:spPr>
          <a:xfrm>
            <a:off x="798787" y="4580572"/>
            <a:ext cx="3880645" cy="523220"/>
          </a:xfrm>
          <a:prstGeom prst="rect">
            <a:avLst/>
          </a:prstGeom>
          <a:noFill/>
        </p:spPr>
        <p:txBody>
          <a:bodyPr wrap="square" rtlCol="0">
            <a:spAutoFit/>
          </a:bodyPr>
          <a:lstStyle/>
          <a:p>
            <a:r>
              <a:rPr lang="en-US" sz="2800" dirty="0" err="1"/>
              <a:t>Tôi</a:t>
            </a:r>
            <a:r>
              <a:rPr lang="en-US" sz="2800" dirty="0"/>
              <a:t> </a:t>
            </a:r>
            <a:r>
              <a:rPr lang="en-US" sz="2800" dirty="0" err="1"/>
              <a:t>thích</a:t>
            </a:r>
            <a:r>
              <a:rPr lang="en-US" sz="2800" dirty="0"/>
              <a:t> </a:t>
            </a:r>
            <a:r>
              <a:rPr lang="en-US" sz="2800" dirty="0" err="1"/>
              <a:t>nhất</a:t>
            </a:r>
            <a:r>
              <a:rPr lang="en-US" sz="2800" dirty="0"/>
              <a:t> </a:t>
            </a:r>
            <a:r>
              <a:rPr lang="en-US" sz="2800" dirty="0" err="1"/>
              <a:t>mùa</a:t>
            </a:r>
            <a:r>
              <a:rPr lang="en-US" sz="2800" dirty="0"/>
              <a:t> </a:t>
            </a:r>
            <a:r>
              <a:rPr lang="en-US" sz="2800" dirty="0" err="1"/>
              <a:t>hè</a:t>
            </a:r>
            <a:endParaRPr lang="vi-VN" sz="2800" dirty="0"/>
          </a:p>
        </p:txBody>
      </p:sp>
      <p:sp>
        <p:nvSpPr>
          <p:cNvPr id="20" name="TextBox 19">
            <a:extLst>
              <a:ext uri="{FF2B5EF4-FFF2-40B4-BE49-F238E27FC236}">
                <a16:creationId xmlns:a16="http://schemas.microsoft.com/office/drawing/2014/main" id="{625DF7AE-A45E-0878-CA58-8BCD1F7DEB74}"/>
              </a:ext>
            </a:extLst>
          </p:cNvPr>
          <p:cNvSpPr txBox="1"/>
          <p:nvPr/>
        </p:nvSpPr>
        <p:spPr>
          <a:xfrm>
            <a:off x="6559952" y="4365128"/>
            <a:ext cx="4644189" cy="954107"/>
          </a:xfrm>
          <a:prstGeom prst="rect">
            <a:avLst/>
          </a:prstGeom>
          <a:noFill/>
        </p:spPr>
        <p:txBody>
          <a:bodyPr wrap="square" rtlCol="0">
            <a:spAutoFit/>
          </a:bodyPr>
          <a:lstStyle/>
          <a:p>
            <a:r>
              <a:rPr lang="en-US" sz="2800" dirty="0" err="1"/>
              <a:t>nhờ</a:t>
            </a:r>
            <a:r>
              <a:rPr lang="en-US" sz="2800" dirty="0"/>
              <a:t> </a:t>
            </a:r>
            <a:r>
              <a:rPr lang="en-US" sz="2800" dirty="0" err="1"/>
              <a:t>đôi</a:t>
            </a:r>
            <a:r>
              <a:rPr lang="en-US" sz="2800" dirty="0"/>
              <a:t> </a:t>
            </a:r>
            <a:r>
              <a:rPr lang="en-US" sz="2800" dirty="0" err="1"/>
              <a:t>bàn</a:t>
            </a:r>
            <a:r>
              <a:rPr lang="en-US" sz="2800" dirty="0"/>
              <a:t> </a:t>
            </a:r>
            <a:r>
              <a:rPr lang="en-US" sz="2800" dirty="0" err="1"/>
              <a:t>tay</a:t>
            </a:r>
            <a:r>
              <a:rPr lang="en-US" sz="2800" dirty="0"/>
              <a:t> </a:t>
            </a:r>
            <a:r>
              <a:rPr lang="en-US" sz="2800" dirty="0" err="1"/>
              <a:t>khéo</a:t>
            </a:r>
            <a:r>
              <a:rPr lang="en-US" sz="2800" dirty="0"/>
              <a:t> </a:t>
            </a:r>
            <a:r>
              <a:rPr lang="en-US" sz="2800" dirty="0" err="1"/>
              <a:t>léo</a:t>
            </a:r>
            <a:r>
              <a:rPr lang="en-US" sz="2800" dirty="0"/>
              <a:t> </a:t>
            </a:r>
            <a:r>
              <a:rPr lang="en-US" sz="2800" dirty="0" err="1"/>
              <a:t>của</a:t>
            </a:r>
            <a:r>
              <a:rPr lang="en-US" sz="2800" dirty="0"/>
              <a:t> </a:t>
            </a:r>
            <a:r>
              <a:rPr lang="en-US" sz="2800" dirty="0" err="1"/>
              <a:t>nghệ</a:t>
            </a:r>
            <a:r>
              <a:rPr lang="en-US" sz="2800" dirty="0"/>
              <a:t> </a:t>
            </a:r>
            <a:r>
              <a:rPr lang="en-US" sz="2800" dirty="0" err="1"/>
              <a:t>nhân</a:t>
            </a:r>
            <a:r>
              <a:rPr lang="en-US" sz="2800" dirty="0"/>
              <a:t>.</a:t>
            </a:r>
            <a:endParaRPr lang="vi-VN" sz="2800" dirty="0"/>
          </a:p>
        </p:txBody>
      </p:sp>
      <p:sp>
        <p:nvSpPr>
          <p:cNvPr id="21" name="TextBox 20">
            <a:extLst>
              <a:ext uri="{FF2B5EF4-FFF2-40B4-BE49-F238E27FC236}">
                <a16:creationId xmlns:a16="http://schemas.microsoft.com/office/drawing/2014/main" id="{1746ACD4-25A4-4355-517F-C60545F6566F}"/>
              </a:ext>
            </a:extLst>
          </p:cNvPr>
          <p:cNvSpPr txBox="1"/>
          <p:nvPr/>
        </p:nvSpPr>
        <p:spPr>
          <a:xfrm>
            <a:off x="6528279" y="3447236"/>
            <a:ext cx="5151595" cy="523220"/>
          </a:xfrm>
          <a:prstGeom prst="rect">
            <a:avLst/>
          </a:prstGeom>
          <a:noFill/>
        </p:spPr>
        <p:txBody>
          <a:bodyPr wrap="square" rtlCol="0">
            <a:spAutoFit/>
          </a:bodyPr>
          <a:lstStyle/>
          <a:p>
            <a:r>
              <a:rPr lang="en-US" sz="2800" dirty="0" err="1"/>
              <a:t>mảnh</a:t>
            </a:r>
            <a:r>
              <a:rPr lang="en-US" sz="2800" dirty="0"/>
              <a:t> </a:t>
            </a:r>
            <a:r>
              <a:rPr lang="en-US" sz="2800" dirty="0" err="1"/>
              <a:t>vườn</a:t>
            </a:r>
            <a:r>
              <a:rPr lang="en-US" sz="2800" dirty="0"/>
              <a:t> </a:t>
            </a:r>
            <a:r>
              <a:rPr lang="en-US" sz="2800" dirty="0" err="1"/>
              <a:t>của</a:t>
            </a:r>
            <a:r>
              <a:rPr lang="en-US" sz="2800" dirty="0"/>
              <a:t> </a:t>
            </a:r>
            <a:r>
              <a:rPr lang="en-US" sz="2800" dirty="0" err="1"/>
              <a:t>bà</a:t>
            </a:r>
            <a:r>
              <a:rPr lang="en-US" sz="2800" dirty="0"/>
              <a:t> </a:t>
            </a:r>
            <a:r>
              <a:rPr lang="en-US" sz="2800" dirty="0" err="1"/>
              <a:t>luôn</a:t>
            </a:r>
            <a:r>
              <a:rPr lang="en-US" sz="2800" dirty="0"/>
              <a:t> </a:t>
            </a:r>
            <a:r>
              <a:rPr lang="en-US" sz="2800" dirty="0" err="1"/>
              <a:t>xanh</a:t>
            </a:r>
            <a:r>
              <a:rPr lang="en-US" sz="2800" dirty="0"/>
              <a:t> </a:t>
            </a:r>
            <a:r>
              <a:rPr lang="en-US" sz="2800" dirty="0" err="1"/>
              <a:t>tốt</a:t>
            </a:r>
            <a:r>
              <a:rPr lang="en-US" sz="2800" dirty="0"/>
              <a:t>.</a:t>
            </a:r>
            <a:endParaRPr lang="vi-VN" sz="2800" dirty="0"/>
          </a:p>
        </p:txBody>
      </p:sp>
      <p:sp>
        <p:nvSpPr>
          <p:cNvPr id="22" name="TextBox 21">
            <a:extLst>
              <a:ext uri="{FF2B5EF4-FFF2-40B4-BE49-F238E27FC236}">
                <a16:creationId xmlns:a16="http://schemas.microsoft.com/office/drawing/2014/main" id="{DC9E9CA5-1B64-2BCD-92D3-0F834394591D}"/>
              </a:ext>
            </a:extLst>
          </p:cNvPr>
          <p:cNvSpPr txBox="1"/>
          <p:nvPr/>
        </p:nvSpPr>
        <p:spPr>
          <a:xfrm>
            <a:off x="6559952" y="2454792"/>
            <a:ext cx="4997814" cy="523220"/>
          </a:xfrm>
          <a:prstGeom prst="rect">
            <a:avLst/>
          </a:prstGeom>
          <a:noFill/>
        </p:spPr>
        <p:txBody>
          <a:bodyPr wrap="square" rtlCol="0">
            <a:spAutoFit/>
          </a:bodyPr>
          <a:lstStyle/>
          <a:p>
            <a:r>
              <a:rPr lang="en-US" sz="2800" dirty="0" err="1"/>
              <a:t>vì</a:t>
            </a:r>
            <a:r>
              <a:rPr lang="en-US" sz="2800" dirty="0"/>
              <a:t> </a:t>
            </a:r>
            <a:r>
              <a:rPr lang="en-US" sz="2800" dirty="0" err="1"/>
              <a:t>được</a:t>
            </a:r>
            <a:r>
              <a:rPr lang="en-US" sz="2800" dirty="0"/>
              <a:t> </a:t>
            </a:r>
            <a:r>
              <a:rPr lang="en-US" sz="2800" dirty="0" err="1"/>
              <a:t>về</a:t>
            </a:r>
            <a:r>
              <a:rPr lang="en-US" sz="2800" dirty="0"/>
              <a:t> </a:t>
            </a:r>
            <a:r>
              <a:rPr lang="en-US" sz="2800" dirty="0" err="1"/>
              <a:t>quê</a:t>
            </a:r>
            <a:r>
              <a:rPr lang="en-US" sz="2800" dirty="0"/>
              <a:t> </a:t>
            </a:r>
            <a:r>
              <a:rPr lang="en-US" sz="2800" dirty="0" err="1"/>
              <a:t>thăm</a:t>
            </a:r>
            <a:r>
              <a:rPr lang="en-US" sz="2800" dirty="0"/>
              <a:t> </a:t>
            </a:r>
            <a:r>
              <a:rPr lang="en-US" sz="2800" dirty="0" err="1"/>
              <a:t>ông</a:t>
            </a:r>
            <a:r>
              <a:rPr lang="en-US" sz="2800" dirty="0"/>
              <a:t> </a:t>
            </a:r>
            <a:r>
              <a:rPr lang="en-US" sz="2800" dirty="0" err="1"/>
              <a:t>bà</a:t>
            </a:r>
            <a:r>
              <a:rPr lang="en-US" sz="2800" dirty="0"/>
              <a:t>.</a:t>
            </a:r>
            <a:endParaRPr lang="vi-VN" sz="2800" dirty="0"/>
          </a:p>
        </p:txBody>
      </p:sp>
      <p:cxnSp>
        <p:nvCxnSpPr>
          <p:cNvPr id="2054" name="Straight Connector 2053">
            <a:extLst>
              <a:ext uri="{FF2B5EF4-FFF2-40B4-BE49-F238E27FC236}">
                <a16:creationId xmlns:a16="http://schemas.microsoft.com/office/drawing/2014/main" id="{02C50517-CA6F-B803-8DDF-48C16F26F86F}"/>
              </a:ext>
            </a:extLst>
          </p:cNvPr>
          <p:cNvCxnSpPr>
            <a:cxnSpLocks/>
            <a:endCxn id="2051" idx="1"/>
          </p:cNvCxnSpPr>
          <p:nvPr/>
        </p:nvCxnSpPr>
        <p:spPr>
          <a:xfrm>
            <a:off x="5683649" y="2605766"/>
            <a:ext cx="654334" cy="1135997"/>
          </a:xfrm>
          <a:prstGeom prst="line">
            <a:avLst/>
          </a:prstGeom>
          <a:ln w="38100">
            <a:solidFill>
              <a:srgbClr val="FF6699"/>
            </a:solidFill>
          </a:ln>
        </p:spPr>
        <p:style>
          <a:lnRef idx="1">
            <a:schemeClr val="accent1"/>
          </a:lnRef>
          <a:fillRef idx="0">
            <a:schemeClr val="accent1"/>
          </a:fillRef>
          <a:effectRef idx="0">
            <a:schemeClr val="accent1"/>
          </a:effectRef>
          <a:fontRef idx="minor">
            <a:schemeClr val="tx1"/>
          </a:fontRef>
        </p:style>
      </p:cxnSp>
      <p:cxnSp>
        <p:nvCxnSpPr>
          <p:cNvPr id="2056" name="Straight Connector 2055">
            <a:extLst>
              <a:ext uri="{FF2B5EF4-FFF2-40B4-BE49-F238E27FC236}">
                <a16:creationId xmlns:a16="http://schemas.microsoft.com/office/drawing/2014/main" id="{5BC7D504-3D80-3AAC-9F4F-1C340205DA48}"/>
              </a:ext>
            </a:extLst>
          </p:cNvPr>
          <p:cNvCxnSpPr>
            <a:cxnSpLocks/>
            <a:stCxn id="2048" idx="3"/>
            <a:endCxn id="2052" idx="1"/>
          </p:cNvCxnSpPr>
          <p:nvPr/>
        </p:nvCxnSpPr>
        <p:spPr>
          <a:xfrm>
            <a:off x="5742020" y="3741763"/>
            <a:ext cx="595963" cy="1109020"/>
          </a:xfrm>
          <a:prstGeom prst="line">
            <a:avLst/>
          </a:prstGeom>
          <a:ln w="38100">
            <a:solidFill>
              <a:srgbClr val="FF6699"/>
            </a:solidFill>
          </a:ln>
        </p:spPr>
        <p:style>
          <a:lnRef idx="1">
            <a:schemeClr val="accent1"/>
          </a:lnRef>
          <a:fillRef idx="0">
            <a:schemeClr val="accent1"/>
          </a:fillRef>
          <a:effectRef idx="0">
            <a:schemeClr val="accent1"/>
          </a:effectRef>
          <a:fontRef idx="minor">
            <a:schemeClr val="tx1"/>
          </a:fontRef>
        </p:style>
      </p:cxnSp>
      <p:cxnSp>
        <p:nvCxnSpPr>
          <p:cNvPr id="2057" name="Straight Connector 2056">
            <a:extLst>
              <a:ext uri="{FF2B5EF4-FFF2-40B4-BE49-F238E27FC236}">
                <a16:creationId xmlns:a16="http://schemas.microsoft.com/office/drawing/2014/main" id="{83D6FCB5-0896-316D-ED8C-09CD11F4F7FD}"/>
              </a:ext>
            </a:extLst>
          </p:cNvPr>
          <p:cNvCxnSpPr>
            <a:cxnSpLocks/>
            <a:stCxn id="2049" idx="3"/>
            <a:endCxn id="27" idx="1"/>
          </p:cNvCxnSpPr>
          <p:nvPr/>
        </p:nvCxnSpPr>
        <p:spPr>
          <a:xfrm flipV="1">
            <a:off x="5742020" y="2743247"/>
            <a:ext cx="595963" cy="2098935"/>
          </a:xfrm>
          <a:prstGeom prst="line">
            <a:avLst/>
          </a:prstGeom>
          <a:ln w="38100">
            <a:solidFill>
              <a:srgbClr val="FF669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976160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054"/>
                                        </p:tgtEl>
                                        <p:attrNameLst>
                                          <p:attrName>style.visibility</p:attrName>
                                        </p:attrNameLst>
                                      </p:cBhvr>
                                      <p:to>
                                        <p:strVal val="visible"/>
                                      </p:to>
                                    </p:set>
                                    <p:animEffect transition="in" filter="wipe(up)">
                                      <p:cBhvr>
                                        <p:cTn id="7" dur="500"/>
                                        <p:tgtEl>
                                          <p:spTgt spid="2054"/>
                                        </p:tgtEl>
                                      </p:cBhvr>
                                    </p:animEffect>
                                  </p:childTnLst>
                                  <p:subTnLst>
                                    <p:audio>
                                      <p:cMediaNode>
                                        <p:cTn display="0" masterRel="sameClick">
                                          <p:stCondLst>
                                            <p:cond evt="begin" delay="0">
                                              <p:tn val="5"/>
                                            </p:cond>
                                          </p:stCondLst>
                                          <p:endCondLst>
                                            <p:cond evt="onStopAudio" delay="0">
                                              <p:tgtEl>
                                                <p:sldTgt/>
                                              </p:tgtEl>
                                            </p:cond>
                                          </p:endCondLst>
                                        </p:cTn>
                                        <p:tgtEl>
                                          <p:sndTgt r:embed="rId2" name="whoosh.wav"/>
                                        </p:tgtEl>
                                      </p:cMediaNode>
                                    </p:audio>
                                  </p:sub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2056"/>
                                        </p:tgtEl>
                                        <p:attrNameLst>
                                          <p:attrName>style.visibility</p:attrName>
                                        </p:attrNameLst>
                                      </p:cBhvr>
                                      <p:to>
                                        <p:strVal val="visible"/>
                                      </p:to>
                                    </p:set>
                                    <p:animEffect transition="in" filter="wipe(up)">
                                      <p:cBhvr>
                                        <p:cTn id="12" dur="500"/>
                                        <p:tgtEl>
                                          <p:spTgt spid="2056"/>
                                        </p:tgtEl>
                                      </p:cBhvr>
                                    </p:animEffect>
                                  </p:childTnLst>
                                  <p:subTnLst>
                                    <p:audio>
                                      <p:cMediaNode>
                                        <p:cTn display="0" masterRel="sameClick">
                                          <p:stCondLst>
                                            <p:cond evt="begin" delay="0">
                                              <p:tn val="10"/>
                                            </p:cond>
                                          </p:stCondLst>
                                          <p:endCondLst>
                                            <p:cond evt="onStopAudio" delay="0">
                                              <p:tgtEl>
                                                <p:sldTgt/>
                                              </p:tgtEl>
                                            </p:cond>
                                          </p:endCondLst>
                                        </p:cTn>
                                        <p:tgtEl>
                                          <p:sndTgt r:embed="rId2" name="whoosh.wav"/>
                                        </p:tgtEl>
                                      </p:cMediaNode>
                                    </p:audio>
                                  </p:sub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057"/>
                                        </p:tgtEl>
                                        <p:attrNameLst>
                                          <p:attrName>style.visibility</p:attrName>
                                        </p:attrNameLst>
                                      </p:cBhvr>
                                      <p:to>
                                        <p:strVal val="visible"/>
                                      </p:to>
                                    </p:set>
                                    <p:animEffect transition="in" filter="wipe(down)">
                                      <p:cBhvr>
                                        <p:cTn id="17" dur="500"/>
                                        <p:tgtEl>
                                          <p:spTgt spid="2057"/>
                                        </p:tgtEl>
                                      </p:cBhvr>
                                    </p:animEffect>
                                  </p:childTnLst>
                                  <p:subTnLst>
                                    <p:audio>
                                      <p:cMediaNode>
                                        <p:cTn display="0" masterRel="sameClick">
                                          <p:stCondLst>
                                            <p:cond evt="begin" delay="0">
                                              <p:tn val="15"/>
                                            </p:cond>
                                          </p:stCondLst>
                                          <p:endCondLst>
                                            <p:cond evt="onStopAudio" delay="0">
                                              <p:tgtEl>
                                                <p:sldTgt/>
                                              </p:tgtEl>
                                            </p:cond>
                                          </p:endCondLst>
                                        </p:cTn>
                                        <p:tgtEl>
                                          <p:sndTgt r:embed="rId2"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771AF17-D2ED-B63E-4D56-2C0E148FBED0}"/>
              </a:ext>
            </a:extLst>
          </p:cNvPr>
          <p:cNvPicPr>
            <a:picLocks noChangeAspect="1"/>
          </p:cNvPicPr>
          <p:nvPr/>
        </p:nvPicPr>
        <p:blipFill rotWithShape="1">
          <a:blip r:embed="rId5">
            <a:extLst>
              <a:ext uri="{BEBA8EAE-BF5A-486C-A8C5-ECC9F3942E4B}">
                <a14:imgProps xmlns:a14="http://schemas.microsoft.com/office/drawing/2010/main">
                  <a14:imgLayer r:embed="rId6">
                    <a14:imgEffect>
                      <a14:saturation sat="115000"/>
                    </a14:imgEffect>
                  </a14:imgLayer>
                </a14:imgProps>
              </a:ext>
            </a:extLst>
          </a:blip>
          <a:srcRect t="8768" b="-34"/>
          <a:stretch/>
        </p:blipFill>
        <p:spPr>
          <a:xfrm>
            <a:off x="0" y="0"/>
            <a:ext cx="12192000" cy="6858000"/>
          </a:xfrm>
          <a:prstGeom prst="rect">
            <a:avLst/>
          </a:prstGeom>
        </p:spPr>
      </p:pic>
      <p:sp>
        <p:nvSpPr>
          <p:cNvPr id="2055" name="Rectangle: Rounded Corners 2054">
            <a:extLst>
              <a:ext uri="{FF2B5EF4-FFF2-40B4-BE49-F238E27FC236}">
                <a16:creationId xmlns:a16="http://schemas.microsoft.com/office/drawing/2014/main" id="{F3B9C8CE-DD75-EBC2-D552-381954F51A00}"/>
              </a:ext>
            </a:extLst>
          </p:cNvPr>
          <p:cNvSpPr/>
          <p:nvPr/>
        </p:nvSpPr>
        <p:spPr>
          <a:xfrm>
            <a:off x="576072" y="402145"/>
            <a:ext cx="11039856" cy="6138120"/>
          </a:xfrm>
          <a:prstGeom prst="roundRect">
            <a:avLst/>
          </a:prstGeom>
          <a:solidFill>
            <a:schemeClr val="bg1">
              <a:alpha val="96000"/>
            </a:schemeClr>
          </a:solidFill>
          <a:ln w="28575">
            <a:solidFill>
              <a:srgbClr val="0070C0">
                <a:alpha val="81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nvGrpSpPr>
          <p:cNvPr id="12" name="Group 11">
            <a:extLst>
              <a:ext uri="{FF2B5EF4-FFF2-40B4-BE49-F238E27FC236}">
                <a16:creationId xmlns:a16="http://schemas.microsoft.com/office/drawing/2014/main" id="{C6E0CD9B-D3AC-5788-140A-0A494645B98E}"/>
              </a:ext>
            </a:extLst>
          </p:cNvPr>
          <p:cNvGrpSpPr/>
          <p:nvPr/>
        </p:nvGrpSpPr>
        <p:grpSpPr>
          <a:xfrm>
            <a:off x="978353" y="866886"/>
            <a:ext cx="10235294" cy="1079182"/>
            <a:chOff x="769831" y="1194241"/>
            <a:chExt cx="10235294" cy="1079182"/>
          </a:xfrm>
        </p:grpSpPr>
        <p:pic>
          <p:nvPicPr>
            <p:cNvPr id="7" name="Picture 2">
              <a:extLst>
                <a:ext uri="{FF2B5EF4-FFF2-40B4-BE49-F238E27FC236}">
                  <a16:creationId xmlns:a16="http://schemas.microsoft.com/office/drawing/2014/main" id="{20D4D474-11EA-D911-42BD-F2CC8E33F83C}"/>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769831" y="1194241"/>
              <a:ext cx="10235294" cy="922866"/>
            </a:xfrm>
            <a:prstGeom prst="rect">
              <a:avLst/>
            </a:prstGeom>
          </p:spPr>
        </p:pic>
        <p:sp>
          <p:nvSpPr>
            <p:cNvPr id="16" name="TextBox 15">
              <a:extLst>
                <a:ext uri="{FF2B5EF4-FFF2-40B4-BE49-F238E27FC236}">
                  <a16:creationId xmlns:a16="http://schemas.microsoft.com/office/drawing/2014/main" id="{EE3B615D-7737-AFB9-B93F-90ADA8756AF9}"/>
                </a:ext>
              </a:extLst>
            </p:cNvPr>
            <p:cNvSpPr txBox="1"/>
            <p:nvPr/>
          </p:nvSpPr>
          <p:spPr>
            <a:xfrm>
              <a:off x="1053700" y="1319316"/>
              <a:ext cx="9845539" cy="954107"/>
            </a:xfrm>
            <a:prstGeom prst="rect">
              <a:avLst/>
            </a:prstGeom>
            <a:noFill/>
          </p:spPr>
          <p:txBody>
            <a:bodyPr wrap="square" rtlCol="0">
              <a:spAutoFit/>
            </a:bodyPr>
            <a:lstStyle/>
            <a:p>
              <a:r>
                <a:rPr lang="en-US" sz="2800" dirty="0" err="1"/>
                <a:t>Vì</a:t>
              </a:r>
              <a:r>
                <a:rPr lang="en-US" sz="2800" dirty="0"/>
                <a:t> </a:t>
              </a:r>
              <a:r>
                <a:rPr lang="en-US" sz="2800" dirty="0" err="1"/>
                <a:t>được</a:t>
              </a:r>
              <a:r>
                <a:rPr lang="en-US" sz="2800" dirty="0"/>
                <a:t> </a:t>
              </a:r>
              <a:r>
                <a:rPr lang="en-US" sz="2800" dirty="0" err="1"/>
                <a:t>chăm</a:t>
              </a:r>
              <a:r>
                <a:rPr lang="en-US" sz="2800" dirty="0"/>
                <a:t> </a:t>
              </a:r>
              <a:r>
                <a:rPr lang="en-US" sz="2800" dirty="0" err="1"/>
                <a:t>sóc</a:t>
              </a:r>
              <a:r>
                <a:rPr lang="en-US" sz="2800" dirty="0"/>
                <a:t> </a:t>
              </a:r>
              <a:r>
                <a:rPr lang="en-US" sz="2800" dirty="0" err="1"/>
                <a:t>thường</a:t>
              </a:r>
              <a:r>
                <a:rPr lang="en-US" sz="2800" dirty="0"/>
                <a:t> </a:t>
              </a:r>
              <a:r>
                <a:rPr lang="en-US" sz="2800" dirty="0" err="1"/>
                <a:t>xuyên</a:t>
              </a:r>
              <a:r>
                <a:rPr lang="en-US" sz="2800" dirty="0"/>
                <a:t>, </a:t>
              </a:r>
              <a:r>
                <a:rPr lang="en-US" sz="2800" dirty="0" err="1"/>
                <a:t>mảnh</a:t>
              </a:r>
              <a:r>
                <a:rPr lang="en-US" sz="2800" dirty="0"/>
                <a:t> </a:t>
              </a:r>
              <a:r>
                <a:rPr lang="en-US" sz="2800" dirty="0" err="1"/>
                <a:t>vườn</a:t>
              </a:r>
              <a:r>
                <a:rPr lang="en-US" sz="2800" dirty="0"/>
                <a:t> </a:t>
              </a:r>
              <a:r>
                <a:rPr lang="en-US" sz="2800" dirty="0" err="1"/>
                <a:t>của</a:t>
              </a:r>
              <a:r>
                <a:rPr lang="en-US" sz="2800" dirty="0"/>
                <a:t> </a:t>
              </a:r>
              <a:r>
                <a:rPr lang="en-US" sz="2800" dirty="0" err="1"/>
                <a:t>bà</a:t>
              </a:r>
              <a:r>
                <a:rPr lang="en-US" sz="2800" dirty="0"/>
                <a:t> </a:t>
              </a:r>
              <a:r>
                <a:rPr lang="en-US" sz="2800" dirty="0" err="1"/>
                <a:t>luôn</a:t>
              </a:r>
              <a:r>
                <a:rPr lang="en-US" sz="2800" dirty="0"/>
                <a:t> </a:t>
              </a:r>
              <a:r>
                <a:rPr lang="en-US" sz="2800" dirty="0" err="1"/>
                <a:t>xanh</a:t>
              </a:r>
              <a:r>
                <a:rPr lang="en-US" sz="2800" dirty="0"/>
                <a:t> </a:t>
              </a:r>
              <a:r>
                <a:rPr lang="en-US" sz="2800" dirty="0" err="1"/>
                <a:t>tốt</a:t>
              </a:r>
              <a:r>
                <a:rPr lang="en-US" sz="2800" dirty="0"/>
                <a:t>.</a:t>
              </a:r>
              <a:endParaRPr lang="vi-VN" sz="2800" dirty="0"/>
            </a:p>
            <a:p>
              <a:endParaRPr lang="vi-VN" sz="2800" dirty="0"/>
            </a:p>
          </p:txBody>
        </p:sp>
      </p:grpSp>
      <p:grpSp>
        <p:nvGrpSpPr>
          <p:cNvPr id="11" name="Group 10">
            <a:extLst>
              <a:ext uri="{FF2B5EF4-FFF2-40B4-BE49-F238E27FC236}">
                <a16:creationId xmlns:a16="http://schemas.microsoft.com/office/drawing/2014/main" id="{6863F04A-B8B5-FC75-E16B-3FC2203C4AD0}"/>
              </a:ext>
            </a:extLst>
          </p:cNvPr>
          <p:cNvGrpSpPr/>
          <p:nvPr/>
        </p:nvGrpSpPr>
        <p:grpSpPr>
          <a:xfrm>
            <a:off x="901640" y="1928781"/>
            <a:ext cx="10970079" cy="1103130"/>
            <a:chOff x="533104" y="2350821"/>
            <a:chExt cx="10970079" cy="1103130"/>
          </a:xfrm>
        </p:grpSpPr>
        <p:pic>
          <p:nvPicPr>
            <p:cNvPr id="8" name="Picture 2">
              <a:extLst>
                <a:ext uri="{FF2B5EF4-FFF2-40B4-BE49-F238E27FC236}">
                  <a16:creationId xmlns:a16="http://schemas.microsoft.com/office/drawing/2014/main" id="{F952D902-AB47-AFC8-0815-BA5601486C9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533104" y="2350821"/>
              <a:ext cx="10555322" cy="922866"/>
            </a:xfrm>
            <a:prstGeom prst="rect">
              <a:avLst/>
            </a:prstGeom>
          </p:spPr>
        </p:pic>
        <p:sp>
          <p:nvSpPr>
            <p:cNvPr id="17" name="TextBox 16">
              <a:extLst>
                <a:ext uri="{FF2B5EF4-FFF2-40B4-BE49-F238E27FC236}">
                  <a16:creationId xmlns:a16="http://schemas.microsoft.com/office/drawing/2014/main" id="{4102C9ED-9CA8-8299-6A1F-B917D379D3AB}"/>
                </a:ext>
              </a:extLst>
            </p:cNvPr>
            <p:cNvSpPr txBox="1"/>
            <p:nvPr/>
          </p:nvSpPr>
          <p:spPr>
            <a:xfrm>
              <a:off x="622096" y="2499844"/>
              <a:ext cx="10881087" cy="954107"/>
            </a:xfrm>
            <a:prstGeom prst="rect">
              <a:avLst/>
            </a:prstGeom>
            <a:noFill/>
          </p:spPr>
          <p:txBody>
            <a:bodyPr wrap="square" rtlCol="0">
              <a:spAutoFit/>
            </a:bodyPr>
            <a:lstStyle/>
            <a:p>
              <a:r>
                <a:rPr lang="en-US" sz="2800" dirty="0" err="1"/>
                <a:t>Những</a:t>
              </a:r>
              <a:r>
                <a:rPr lang="en-US" sz="2800" dirty="0"/>
                <a:t> con </a:t>
              </a:r>
              <a:r>
                <a:rPr lang="en-US" sz="2800" dirty="0" err="1"/>
                <a:t>tò</a:t>
              </a:r>
              <a:r>
                <a:rPr lang="en-US" sz="2800" dirty="0"/>
                <a:t> he </a:t>
              </a:r>
              <a:r>
                <a:rPr lang="en-US" sz="2800" dirty="0" err="1"/>
                <a:t>được</a:t>
              </a:r>
              <a:r>
                <a:rPr lang="en-US" sz="2800" dirty="0"/>
                <a:t> </a:t>
              </a:r>
              <a:r>
                <a:rPr lang="en-US" sz="2800" dirty="0" err="1"/>
                <a:t>làm</a:t>
              </a:r>
              <a:r>
                <a:rPr lang="en-US" sz="2800" dirty="0"/>
                <a:t> </a:t>
              </a:r>
              <a:r>
                <a:rPr lang="en-US" sz="2800" dirty="0" err="1"/>
                <a:t>ra</a:t>
              </a:r>
              <a:r>
                <a:rPr lang="en-US" sz="2800" dirty="0"/>
                <a:t> </a:t>
              </a:r>
              <a:r>
                <a:rPr lang="en-US" sz="2800" dirty="0" err="1"/>
                <a:t>nhờ</a:t>
              </a:r>
              <a:r>
                <a:rPr lang="en-US" sz="2800" dirty="0"/>
                <a:t> </a:t>
              </a:r>
              <a:r>
                <a:rPr lang="en-US" sz="2800" dirty="0" err="1"/>
                <a:t>đôi</a:t>
              </a:r>
              <a:r>
                <a:rPr lang="en-US" sz="2800" dirty="0"/>
                <a:t> </a:t>
              </a:r>
              <a:r>
                <a:rPr lang="en-US" sz="2800" dirty="0" err="1"/>
                <a:t>bàn</a:t>
              </a:r>
              <a:r>
                <a:rPr lang="en-US" sz="2800" dirty="0"/>
                <a:t> </a:t>
              </a:r>
              <a:r>
                <a:rPr lang="en-US" sz="2800" dirty="0" err="1"/>
                <a:t>tay</a:t>
              </a:r>
              <a:r>
                <a:rPr lang="en-US" sz="2800" dirty="0"/>
                <a:t> </a:t>
              </a:r>
              <a:r>
                <a:rPr lang="en-US" sz="2800" dirty="0" err="1"/>
                <a:t>khéo</a:t>
              </a:r>
              <a:r>
                <a:rPr lang="en-US" sz="2800" dirty="0"/>
                <a:t> </a:t>
              </a:r>
              <a:r>
                <a:rPr lang="en-US" sz="2800" dirty="0" err="1"/>
                <a:t>léo</a:t>
              </a:r>
              <a:r>
                <a:rPr lang="en-US" sz="2800" dirty="0"/>
                <a:t> </a:t>
              </a:r>
              <a:r>
                <a:rPr lang="en-US" sz="2800" dirty="0" err="1"/>
                <a:t>của</a:t>
              </a:r>
              <a:r>
                <a:rPr lang="en-US" sz="2800" dirty="0"/>
                <a:t> </a:t>
              </a:r>
              <a:r>
                <a:rPr lang="en-US" sz="2800" dirty="0" err="1"/>
                <a:t>nghệ</a:t>
              </a:r>
              <a:r>
                <a:rPr lang="en-US" sz="2800" dirty="0"/>
                <a:t> </a:t>
              </a:r>
              <a:r>
                <a:rPr lang="en-US" sz="2800" dirty="0" err="1"/>
                <a:t>nhân</a:t>
              </a:r>
              <a:r>
                <a:rPr lang="en-US" sz="2800" dirty="0"/>
                <a:t>.</a:t>
              </a:r>
              <a:endParaRPr lang="vi-VN" sz="2800" dirty="0"/>
            </a:p>
            <a:p>
              <a:r>
                <a:rPr lang="en-US" sz="2800" dirty="0"/>
                <a:t> </a:t>
              </a:r>
              <a:endParaRPr lang="vi-VN" sz="2800" dirty="0"/>
            </a:p>
          </p:txBody>
        </p:sp>
      </p:grpSp>
      <p:grpSp>
        <p:nvGrpSpPr>
          <p:cNvPr id="10" name="Group 9">
            <a:extLst>
              <a:ext uri="{FF2B5EF4-FFF2-40B4-BE49-F238E27FC236}">
                <a16:creationId xmlns:a16="http://schemas.microsoft.com/office/drawing/2014/main" id="{E6F336F3-0D34-EBFF-E764-252147D53AE6}"/>
              </a:ext>
            </a:extLst>
          </p:cNvPr>
          <p:cNvGrpSpPr/>
          <p:nvPr/>
        </p:nvGrpSpPr>
        <p:grpSpPr>
          <a:xfrm>
            <a:off x="818339" y="3062350"/>
            <a:ext cx="10555322" cy="1134371"/>
            <a:chOff x="449803" y="3473742"/>
            <a:chExt cx="10555322" cy="1134371"/>
          </a:xfrm>
        </p:grpSpPr>
        <p:pic>
          <p:nvPicPr>
            <p:cNvPr id="9" name="Picture 2">
              <a:extLst>
                <a:ext uri="{FF2B5EF4-FFF2-40B4-BE49-F238E27FC236}">
                  <a16:creationId xmlns:a16="http://schemas.microsoft.com/office/drawing/2014/main" id="{DE9D7D7A-2C9E-BAF8-788E-C4BD39267480}"/>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449803" y="3473742"/>
              <a:ext cx="10555322" cy="922866"/>
            </a:xfrm>
            <a:prstGeom prst="rect">
              <a:avLst/>
            </a:prstGeom>
          </p:spPr>
        </p:pic>
        <p:sp>
          <p:nvSpPr>
            <p:cNvPr id="18" name="TextBox 17">
              <a:extLst>
                <a:ext uri="{FF2B5EF4-FFF2-40B4-BE49-F238E27FC236}">
                  <a16:creationId xmlns:a16="http://schemas.microsoft.com/office/drawing/2014/main" id="{572BC598-DBC5-4AB3-B0B9-9534293DB5F5}"/>
                </a:ext>
              </a:extLst>
            </p:cNvPr>
            <p:cNvSpPr txBox="1"/>
            <p:nvPr/>
          </p:nvSpPr>
          <p:spPr>
            <a:xfrm>
              <a:off x="861794" y="3654006"/>
              <a:ext cx="8655931" cy="954107"/>
            </a:xfrm>
            <a:prstGeom prst="rect">
              <a:avLst/>
            </a:prstGeom>
            <a:noFill/>
          </p:spPr>
          <p:txBody>
            <a:bodyPr wrap="square" rtlCol="0">
              <a:spAutoFit/>
            </a:bodyPr>
            <a:lstStyle/>
            <a:p>
              <a:r>
                <a:rPr lang="en-US" sz="2800" dirty="0" err="1"/>
                <a:t>Tôi</a:t>
              </a:r>
              <a:r>
                <a:rPr lang="en-US" sz="2800" dirty="0"/>
                <a:t> </a:t>
              </a:r>
              <a:r>
                <a:rPr lang="en-US" sz="2800" dirty="0" err="1"/>
                <a:t>thích</a:t>
              </a:r>
              <a:r>
                <a:rPr lang="en-US" sz="2800" dirty="0"/>
                <a:t> </a:t>
              </a:r>
              <a:r>
                <a:rPr lang="en-US" sz="2800" dirty="0" err="1"/>
                <a:t>nhất</a:t>
              </a:r>
              <a:r>
                <a:rPr lang="en-US" sz="2800" dirty="0"/>
                <a:t> </a:t>
              </a:r>
              <a:r>
                <a:rPr lang="en-US" sz="2800" dirty="0" err="1"/>
                <a:t>mùa</a:t>
              </a:r>
              <a:r>
                <a:rPr lang="en-US" sz="2800" dirty="0"/>
                <a:t> </a:t>
              </a:r>
              <a:r>
                <a:rPr lang="en-US" sz="2800" dirty="0" err="1"/>
                <a:t>hè</a:t>
              </a:r>
              <a:r>
                <a:rPr lang="en-US" sz="2800" dirty="0"/>
                <a:t> </a:t>
              </a:r>
              <a:r>
                <a:rPr lang="en-US" sz="2800" dirty="0" err="1"/>
                <a:t>vì</a:t>
              </a:r>
              <a:r>
                <a:rPr lang="en-US" sz="2800" dirty="0"/>
                <a:t> </a:t>
              </a:r>
              <a:r>
                <a:rPr lang="en-US" sz="2800" dirty="0" err="1"/>
                <a:t>được</a:t>
              </a:r>
              <a:r>
                <a:rPr lang="en-US" sz="2800" dirty="0"/>
                <a:t> </a:t>
              </a:r>
              <a:r>
                <a:rPr lang="en-US" sz="2800" dirty="0" err="1"/>
                <a:t>về</a:t>
              </a:r>
              <a:r>
                <a:rPr lang="en-US" sz="2800" dirty="0"/>
                <a:t> </a:t>
              </a:r>
              <a:r>
                <a:rPr lang="en-US" sz="2800" dirty="0" err="1"/>
                <a:t>quê</a:t>
              </a:r>
              <a:r>
                <a:rPr lang="en-US" sz="2800" dirty="0"/>
                <a:t> </a:t>
              </a:r>
              <a:r>
                <a:rPr lang="en-US" sz="2800" dirty="0" err="1"/>
                <a:t>thăm</a:t>
              </a:r>
              <a:r>
                <a:rPr lang="en-US" sz="2800" dirty="0"/>
                <a:t> </a:t>
              </a:r>
              <a:r>
                <a:rPr lang="en-US" sz="2800" dirty="0" err="1"/>
                <a:t>ông</a:t>
              </a:r>
              <a:r>
                <a:rPr lang="en-US" sz="2800" dirty="0"/>
                <a:t> </a:t>
              </a:r>
              <a:r>
                <a:rPr lang="en-US" sz="2800" dirty="0" err="1"/>
                <a:t>bà</a:t>
              </a:r>
              <a:r>
                <a:rPr lang="en-US" sz="2800" dirty="0"/>
                <a:t>.</a:t>
              </a:r>
              <a:endParaRPr lang="vi-VN" sz="2800" dirty="0"/>
            </a:p>
            <a:p>
              <a:endParaRPr lang="vi-VN" sz="2800" dirty="0"/>
            </a:p>
          </p:txBody>
        </p:sp>
      </p:grpSp>
      <p:pic>
        <p:nvPicPr>
          <p:cNvPr id="13" name="Picture 12">
            <a:extLst>
              <a:ext uri="{FF2B5EF4-FFF2-40B4-BE49-F238E27FC236}">
                <a16:creationId xmlns:a16="http://schemas.microsoft.com/office/drawing/2014/main" id="{77E2C4AE-07C0-1E75-4632-63AFF66FD5DB}"/>
              </a:ext>
            </a:extLst>
          </p:cNvPr>
          <p:cNvPicPr>
            <a:picLocks noChangeAspect="1"/>
          </p:cNvPicPr>
          <p:nvPr/>
        </p:nvPicPr>
        <p:blipFill>
          <a:blip r:embed="rId9"/>
          <a:stretch>
            <a:fillRect/>
          </a:stretch>
        </p:blipFill>
        <p:spPr>
          <a:xfrm>
            <a:off x="2739237" y="4023872"/>
            <a:ext cx="1451023" cy="2040581"/>
          </a:xfrm>
          <a:prstGeom prst="rect">
            <a:avLst/>
          </a:prstGeom>
        </p:spPr>
      </p:pic>
      <p:sp>
        <p:nvSpPr>
          <p:cNvPr id="14" name="Speech Bubble: Rectangle with Corners Rounded 13">
            <a:extLst>
              <a:ext uri="{FF2B5EF4-FFF2-40B4-BE49-F238E27FC236}">
                <a16:creationId xmlns:a16="http://schemas.microsoft.com/office/drawing/2014/main" id="{328F7737-4B70-879B-9C3F-508D2CD1FB0B}"/>
              </a:ext>
            </a:extLst>
          </p:cNvPr>
          <p:cNvSpPr/>
          <p:nvPr/>
        </p:nvSpPr>
        <p:spPr>
          <a:xfrm>
            <a:off x="4525030" y="4376985"/>
            <a:ext cx="5435715" cy="1372079"/>
          </a:xfrm>
          <a:prstGeom prst="wedgeRoundRectCallout">
            <a:avLst>
              <a:gd name="adj1" fmla="val -54058"/>
              <a:gd name="adj2" fmla="val -14890"/>
              <a:gd name="adj3" fmla="val 16667"/>
            </a:avLst>
          </a:prstGeom>
          <a:solidFill>
            <a:srgbClr val="FFFFCC"/>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dirty="0" err="1">
                <a:solidFill>
                  <a:schemeClr val="tx1"/>
                </a:solidFill>
                <a:ea typeface="Calibri" panose="020F0502020204030204" pitchFamily="34" charset="0"/>
                <a:cs typeface="Times New Roman" panose="02020603050405020304" pitchFamily="18" charset="0"/>
              </a:rPr>
              <a:t>Đố</a:t>
            </a:r>
            <a:r>
              <a:rPr lang="en-US" sz="2800" dirty="0">
                <a:solidFill>
                  <a:schemeClr val="tx1"/>
                </a:solidFill>
                <a:ea typeface="Calibri" panose="020F0502020204030204" pitchFamily="34" charset="0"/>
                <a:cs typeface="Times New Roman" panose="02020603050405020304" pitchFamily="18" charset="0"/>
              </a:rPr>
              <a:t> </a:t>
            </a:r>
            <a:r>
              <a:rPr lang="en-US" sz="2800" dirty="0" err="1">
                <a:solidFill>
                  <a:schemeClr val="tx1"/>
                </a:solidFill>
                <a:ea typeface="Calibri" panose="020F0502020204030204" pitchFamily="34" charset="0"/>
                <a:cs typeface="Times New Roman" panose="02020603050405020304" pitchFamily="18" charset="0"/>
              </a:rPr>
              <a:t>các</a:t>
            </a:r>
            <a:r>
              <a:rPr lang="en-US" sz="2800" dirty="0">
                <a:solidFill>
                  <a:schemeClr val="tx1"/>
                </a:solidFill>
                <a:ea typeface="Calibri" panose="020F0502020204030204" pitchFamily="34" charset="0"/>
                <a:cs typeface="Times New Roman" panose="02020603050405020304" pitchFamily="18" charset="0"/>
              </a:rPr>
              <a:t> </a:t>
            </a:r>
            <a:r>
              <a:rPr lang="en-US" sz="2800" dirty="0" err="1">
                <a:solidFill>
                  <a:schemeClr val="tx1"/>
                </a:solidFill>
                <a:ea typeface="Calibri" panose="020F0502020204030204" pitchFamily="34" charset="0"/>
                <a:cs typeface="Times New Roman" panose="02020603050405020304" pitchFamily="18" charset="0"/>
              </a:rPr>
              <a:t>bạn</a:t>
            </a:r>
            <a:r>
              <a:rPr lang="en-US" sz="2800" dirty="0">
                <a:solidFill>
                  <a:schemeClr val="tx1"/>
                </a:solidFill>
                <a:ea typeface="Calibri" panose="020F0502020204030204" pitchFamily="34" charset="0"/>
                <a:cs typeface="Times New Roman" panose="02020603050405020304" pitchFamily="18" charset="0"/>
              </a:rPr>
              <a:t> </a:t>
            </a:r>
            <a:r>
              <a:rPr lang="en-US" sz="2800" dirty="0" err="1">
                <a:solidFill>
                  <a:schemeClr val="tx1"/>
                </a:solidFill>
                <a:ea typeface="Calibri" panose="020F0502020204030204" pitchFamily="34" charset="0"/>
                <a:cs typeface="Times New Roman" panose="02020603050405020304" pitchFamily="18" charset="0"/>
              </a:rPr>
              <a:t>tìm</a:t>
            </a:r>
            <a:r>
              <a:rPr lang="en-US" sz="2800" dirty="0">
                <a:solidFill>
                  <a:schemeClr val="tx1"/>
                </a:solidFill>
                <a:ea typeface="Calibri" panose="020F0502020204030204" pitchFamily="34" charset="0"/>
                <a:cs typeface="Times New Roman" panose="02020603050405020304" pitchFamily="18" charset="0"/>
              </a:rPr>
              <a:t> </a:t>
            </a:r>
            <a:r>
              <a:rPr lang="en-US" sz="2800" dirty="0" err="1">
                <a:solidFill>
                  <a:schemeClr val="tx1"/>
                </a:solidFill>
                <a:ea typeface="Calibri" panose="020F0502020204030204" pitchFamily="34" charset="0"/>
                <a:cs typeface="Times New Roman" panose="02020603050405020304" pitchFamily="18" charset="0"/>
              </a:rPr>
              <a:t>được</a:t>
            </a:r>
            <a:r>
              <a:rPr lang="en-US" sz="2800" dirty="0">
                <a:solidFill>
                  <a:schemeClr val="tx1"/>
                </a:solidFill>
                <a:ea typeface="Calibri" panose="020F0502020204030204" pitchFamily="34" charset="0"/>
                <a:cs typeface="Times New Roman" panose="02020603050405020304" pitchFamily="18" charset="0"/>
              </a:rPr>
              <a:t> </a:t>
            </a:r>
            <a:r>
              <a:rPr lang="en-US" sz="2800" dirty="0" err="1">
                <a:solidFill>
                  <a:schemeClr val="tx1"/>
                </a:solidFill>
                <a:ea typeface="Calibri" panose="020F0502020204030204" pitchFamily="34" charset="0"/>
                <a:cs typeface="Times New Roman" panose="02020603050405020304" pitchFamily="18" charset="0"/>
              </a:rPr>
              <a:t>từ</a:t>
            </a:r>
            <a:r>
              <a:rPr lang="en-US" sz="2800" dirty="0">
                <a:solidFill>
                  <a:schemeClr val="tx1"/>
                </a:solidFill>
                <a:ea typeface="Calibri" panose="020F0502020204030204" pitchFamily="34" charset="0"/>
                <a:cs typeface="Times New Roman" panose="02020603050405020304" pitchFamily="18" charset="0"/>
              </a:rPr>
              <a:t> </a:t>
            </a:r>
            <a:r>
              <a:rPr lang="en-US" sz="2800" dirty="0" err="1">
                <a:solidFill>
                  <a:schemeClr val="tx1"/>
                </a:solidFill>
                <a:ea typeface="Calibri" panose="020F0502020204030204" pitchFamily="34" charset="0"/>
                <a:cs typeface="Times New Roman" panose="02020603050405020304" pitchFamily="18" charset="0"/>
              </a:rPr>
              <a:t>ngữ</a:t>
            </a:r>
            <a:r>
              <a:rPr lang="en-US" sz="2800" dirty="0">
                <a:solidFill>
                  <a:schemeClr val="tx1"/>
                </a:solidFill>
                <a:ea typeface="Calibri" panose="020F0502020204030204" pitchFamily="34" charset="0"/>
                <a:cs typeface="Times New Roman" panose="02020603050405020304" pitchFamily="18" charset="0"/>
              </a:rPr>
              <a:t> </a:t>
            </a:r>
            <a:r>
              <a:rPr lang="en-US" sz="2800" dirty="0" err="1">
                <a:solidFill>
                  <a:schemeClr val="tx1"/>
                </a:solidFill>
                <a:ea typeface="Calibri" panose="020F0502020204030204" pitchFamily="34" charset="0"/>
                <a:cs typeface="Times New Roman" panose="02020603050405020304" pitchFamily="18" charset="0"/>
              </a:rPr>
              <a:t>trả</a:t>
            </a:r>
            <a:r>
              <a:rPr lang="en-US" sz="2800" dirty="0">
                <a:solidFill>
                  <a:schemeClr val="tx1"/>
                </a:solidFill>
                <a:ea typeface="Calibri" panose="020F0502020204030204" pitchFamily="34" charset="0"/>
                <a:cs typeface="Times New Roman" panose="02020603050405020304" pitchFamily="18" charset="0"/>
              </a:rPr>
              <a:t> </a:t>
            </a:r>
            <a:r>
              <a:rPr lang="en-US" sz="2800" dirty="0" err="1">
                <a:solidFill>
                  <a:schemeClr val="tx1"/>
                </a:solidFill>
                <a:ea typeface="Calibri" panose="020F0502020204030204" pitchFamily="34" charset="0"/>
                <a:cs typeface="Times New Roman" panose="02020603050405020304" pitchFamily="18" charset="0"/>
              </a:rPr>
              <a:t>lời</a:t>
            </a:r>
            <a:r>
              <a:rPr lang="en-US" sz="2800" dirty="0">
                <a:solidFill>
                  <a:schemeClr val="tx1"/>
                </a:solidFill>
                <a:ea typeface="Calibri" panose="020F0502020204030204" pitchFamily="34" charset="0"/>
                <a:cs typeface="Times New Roman" panose="02020603050405020304" pitchFamily="18" charset="0"/>
              </a:rPr>
              <a:t> </a:t>
            </a:r>
            <a:r>
              <a:rPr lang="en-US" sz="2800" dirty="0" err="1">
                <a:solidFill>
                  <a:schemeClr val="tx1"/>
                </a:solidFill>
                <a:ea typeface="Calibri" panose="020F0502020204030204" pitchFamily="34" charset="0"/>
                <a:cs typeface="Times New Roman" panose="02020603050405020304" pitchFamily="18" charset="0"/>
              </a:rPr>
              <a:t>cho</a:t>
            </a:r>
            <a:r>
              <a:rPr lang="en-US" sz="2800" dirty="0">
                <a:solidFill>
                  <a:schemeClr val="tx1"/>
                </a:solidFill>
                <a:ea typeface="Calibri" panose="020F0502020204030204" pitchFamily="34" charset="0"/>
                <a:cs typeface="Times New Roman" panose="02020603050405020304" pitchFamily="18" charset="0"/>
              </a:rPr>
              <a:t> </a:t>
            </a:r>
            <a:r>
              <a:rPr lang="en-US" sz="2800" dirty="0" err="1">
                <a:solidFill>
                  <a:schemeClr val="tx1"/>
                </a:solidFill>
                <a:ea typeface="Calibri" panose="020F0502020204030204" pitchFamily="34" charset="0"/>
                <a:cs typeface="Times New Roman" panose="02020603050405020304" pitchFamily="18" charset="0"/>
              </a:rPr>
              <a:t>câu</a:t>
            </a:r>
            <a:r>
              <a:rPr lang="en-US" sz="2800" dirty="0">
                <a:solidFill>
                  <a:schemeClr val="tx1"/>
                </a:solidFill>
                <a:ea typeface="Calibri" panose="020F0502020204030204" pitchFamily="34" charset="0"/>
                <a:cs typeface="Times New Roman" panose="02020603050405020304" pitchFamily="18" charset="0"/>
              </a:rPr>
              <a:t> </a:t>
            </a:r>
            <a:r>
              <a:rPr lang="en-US" sz="2800" dirty="0" err="1">
                <a:solidFill>
                  <a:schemeClr val="tx1"/>
                </a:solidFill>
                <a:ea typeface="Calibri" panose="020F0502020204030204" pitchFamily="34" charset="0"/>
                <a:cs typeface="Times New Roman" panose="02020603050405020304" pitchFamily="18" charset="0"/>
              </a:rPr>
              <a:t>hỏi</a:t>
            </a:r>
            <a:r>
              <a:rPr lang="en-US" sz="2800" dirty="0">
                <a:solidFill>
                  <a:schemeClr val="tx1"/>
                </a:solidFill>
                <a:ea typeface="Calibri" panose="020F0502020204030204" pitchFamily="34" charset="0"/>
                <a:cs typeface="Times New Roman" panose="02020603050405020304" pitchFamily="18" charset="0"/>
              </a:rPr>
              <a:t> “</a:t>
            </a:r>
            <a:r>
              <a:rPr lang="en-US" sz="2800" i="1" dirty="0" err="1">
                <a:solidFill>
                  <a:schemeClr val="tx1"/>
                </a:solidFill>
                <a:ea typeface="Calibri" panose="020F0502020204030204" pitchFamily="34" charset="0"/>
                <a:cs typeface="Times New Roman" panose="02020603050405020304" pitchFamily="18" charset="0"/>
              </a:rPr>
              <a:t>Vì</a:t>
            </a:r>
            <a:r>
              <a:rPr lang="en-US" sz="2800" i="1" dirty="0">
                <a:solidFill>
                  <a:schemeClr val="tx1"/>
                </a:solidFill>
                <a:ea typeface="Calibri" panose="020F0502020204030204" pitchFamily="34" charset="0"/>
                <a:cs typeface="Times New Roman" panose="02020603050405020304" pitchFamily="18" charset="0"/>
              </a:rPr>
              <a:t> </a:t>
            </a:r>
            <a:r>
              <a:rPr lang="en-US" sz="2800" i="1" dirty="0" err="1">
                <a:solidFill>
                  <a:schemeClr val="tx1"/>
                </a:solidFill>
                <a:ea typeface="Calibri" panose="020F0502020204030204" pitchFamily="34" charset="0"/>
                <a:cs typeface="Times New Roman" panose="02020603050405020304" pitchFamily="18" charset="0"/>
              </a:rPr>
              <a:t>sao</a:t>
            </a:r>
            <a:r>
              <a:rPr lang="en-US" sz="2800" i="1" dirty="0">
                <a:solidFill>
                  <a:schemeClr val="tx1"/>
                </a:solidFill>
                <a:ea typeface="Calibri" panose="020F0502020204030204" pitchFamily="34" charset="0"/>
                <a:cs typeface="Times New Roman" panose="02020603050405020304" pitchFamily="18" charset="0"/>
              </a:rPr>
              <a:t>? </a:t>
            </a:r>
            <a:r>
              <a:rPr lang="en-US" sz="2800" i="1" dirty="0" err="1">
                <a:solidFill>
                  <a:schemeClr val="tx1"/>
                </a:solidFill>
                <a:ea typeface="Calibri" panose="020F0502020204030204" pitchFamily="34" charset="0"/>
                <a:cs typeface="Times New Roman" panose="02020603050405020304" pitchFamily="18" charset="0"/>
              </a:rPr>
              <a:t>Nhờ</a:t>
            </a:r>
            <a:r>
              <a:rPr lang="en-US" sz="2800" i="1" dirty="0">
                <a:solidFill>
                  <a:schemeClr val="tx1"/>
                </a:solidFill>
                <a:ea typeface="Calibri" panose="020F0502020204030204" pitchFamily="34" charset="0"/>
                <a:cs typeface="Times New Roman" panose="02020603050405020304" pitchFamily="18" charset="0"/>
              </a:rPr>
              <a:t> </a:t>
            </a:r>
            <a:r>
              <a:rPr lang="en-US" sz="2800" i="1" dirty="0" err="1">
                <a:solidFill>
                  <a:schemeClr val="tx1"/>
                </a:solidFill>
                <a:ea typeface="Calibri" panose="020F0502020204030204" pitchFamily="34" charset="0"/>
                <a:cs typeface="Times New Roman" panose="02020603050405020304" pitchFamily="18" charset="0"/>
              </a:rPr>
              <a:t>đâu</a:t>
            </a:r>
            <a:r>
              <a:rPr lang="en-US" sz="2800" i="1" dirty="0">
                <a:solidFill>
                  <a:schemeClr val="tx1"/>
                </a:solidFill>
                <a:ea typeface="Calibri" panose="020F0502020204030204" pitchFamily="34" charset="0"/>
                <a:cs typeface="Times New Roman" panose="02020603050405020304" pitchFamily="18" charset="0"/>
              </a:rPr>
              <a:t>?” </a:t>
            </a:r>
            <a:r>
              <a:rPr lang="en-US" sz="2800" dirty="0" err="1">
                <a:solidFill>
                  <a:schemeClr val="tx1"/>
                </a:solidFill>
                <a:ea typeface="Calibri" panose="020F0502020204030204" pitchFamily="34" charset="0"/>
                <a:cs typeface="Times New Roman" panose="02020603050405020304" pitchFamily="18" charset="0"/>
              </a:rPr>
              <a:t>trong</a:t>
            </a:r>
            <a:r>
              <a:rPr lang="en-US" sz="2800" dirty="0">
                <a:solidFill>
                  <a:schemeClr val="tx1"/>
                </a:solidFill>
                <a:ea typeface="Calibri" panose="020F0502020204030204" pitchFamily="34" charset="0"/>
                <a:cs typeface="Times New Roman" panose="02020603050405020304" pitchFamily="18" charset="0"/>
              </a:rPr>
              <a:t> </a:t>
            </a:r>
            <a:r>
              <a:rPr lang="en-US" sz="2800" dirty="0" err="1">
                <a:solidFill>
                  <a:schemeClr val="tx1"/>
                </a:solidFill>
                <a:ea typeface="Calibri" panose="020F0502020204030204" pitchFamily="34" charset="0"/>
                <a:cs typeface="Times New Roman" panose="02020603050405020304" pitchFamily="18" charset="0"/>
              </a:rPr>
              <a:t>các</a:t>
            </a:r>
            <a:r>
              <a:rPr lang="en-US" sz="2800" dirty="0">
                <a:solidFill>
                  <a:schemeClr val="tx1"/>
                </a:solidFill>
                <a:ea typeface="Calibri" panose="020F0502020204030204" pitchFamily="34" charset="0"/>
                <a:cs typeface="Times New Roman" panose="02020603050405020304" pitchFamily="18" charset="0"/>
              </a:rPr>
              <a:t> </a:t>
            </a:r>
            <a:r>
              <a:rPr lang="en-US" sz="2800" dirty="0" err="1">
                <a:solidFill>
                  <a:schemeClr val="tx1"/>
                </a:solidFill>
                <a:ea typeface="Calibri" panose="020F0502020204030204" pitchFamily="34" charset="0"/>
                <a:cs typeface="Times New Roman" panose="02020603050405020304" pitchFamily="18" charset="0"/>
              </a:rPr>
              <a:t>câu</a:t>
            </a:r>
            <a:r>
              <a:rPr lang="en-US" sz="2800" dirty="0">
                <a:solidFill>
                  <a:schemeClr val="tx1"/>
                </a:solidFill>
                <a:ea typeface="Calibri" panose="020F0502020204030204" pitchFamily="34" charset="0"/>
                <a:cs typeface="Times New Roman" panose="02020603050405020304" pitchFamily="18" charset="0"/>
              </a:rPr>
              <a:t> </a:t>
            </a:r>
            <a:r>
              <a:rPr lang="en-US" sz="2800" dirty="0" err="1">
                <a:solidFill>
                  <a:schemeClr val="tx1"/>
                </a:solidFill>
                <a:ea typeface="Calibri" panose="020F0502020204030204" pitchFamily="34" charset="0"/>
                <a:cs typeface="Times New Roman" panose="02020603050405020304" pitchFamily="18" charset="0"/>
              </a:rPr>
              <a:t>trên</a:t>
            </a:r>
            <a:r>
              <a:rPr lang="en-US" sz="2800" dirty="0">
                <a:solidFill>
                  <a:schemeClr val="tx1"/>
                </a:solidFill>
                <a:ea typeface="Calibri" panose="020F0502020204030204" pitchFamily="34" charset="0"/>
                <a:cs typeface="Times New Roman" panose="02020603050405020304" pitchFamily="18" charset="0"/>
              </a:rPr>
              <a:t> </a:t>
            </a:r>
            <a:r>
              <a:rPr lang="en-US" sz="2800" dirty="0" err="1">
                <a:solidFill>
                  <a:schemeClr val="tx1"/>
                </a:solidFill>
                <a:ea typeface="Calibri" panose="020F0502020204030204" pitchFamily="34" charset="0"/>
                <a:cs typeface="Times New Roman" panose="02020603050405020304" pitchFamily="18" charset="0"/>
              </a:rPr>
              <a:t>đó</a:t>
            </a:r>
            <a:r>
              <a:rPr lang="en-US" sz="2800" dirty="0">
                <a:solidFill>
                  <a:schemeClr val="tx1"/>
                </a:solidFill>
                <a:ea typeface="Calibri" panose="020F0502020204030204" pitchFamily="34" charset="0"/>
                <a:cs typeface="Times New Roman" panose="02020603050405020304" pitchFamily="18" charset="0"/>
              </a:rPr>
              <a:t> </a:t>
            </a:r>
            <a:r>
              <a:rPr lang="en-US" sz="2800" dirty="0" err="1">
                <a:solidFill>
                  <a:schemeClr val="tx1"/>
                </a:solidFill>
                <a:ea typeface="Calibri" panose="020F0502020204030204" pitchFamily="34" charset="0"/>
                <a:cs typeface="Times New Roman" panose="02020603050405020304" pitchFamily="18" charset="0"/>
              </a:rPr>
              <a:t>nha</a:t>
            </a:r>
            <a:r>
              <a:rPr lang="en-US" sz="2800" dirty="0">
                <a:solidFill>
                  <a:schemeClr val="tx1"/>
                </a:solidFill>
                <a:ea typeface="Calibri" panose="020F0502020204030204" pitchFamily="34" charset="0"/>
                <a:cs typeface="Times New Roman" panose="02020603050405020304" pitchFamily="18" charset="0"/>
              </a:rPr>
              <a:t>.</a:t>
            </a:r>
            <a:endParaRPr lang="vi-VN" sz="2800" dirty="0">
              <a:solidFill>
                <a:schemeClr val="tx1"/>
              </a:solidFill>
              <a:effectLst/>
              <a:ea typeface="Calibri" panose="020F0502020204030204" pitchFamily="34" charset="0"/>
              <a:cs typeface="Times New Roman" panose="02020603050405020304" pitchFamily="18" charset="0"/>
            </a:endParaRPr>
          </a:p>
        </p:txBody>
      </p:sp>
      <p:sp>
        <p:nvSpPr>
          <p:cNvPr id="15" name="Speech Bubble: Rectangle with Corners Rounded 14">
            <a:extLst>
              <a:ext uri="{FF2B5EF4-FFF2-40B4-BE49-F238E27FC236}">
                <a16:creationId xmlns:a16="http://schemas.microsoft.com/office/drawing/2014/main" id="{857F9E55-54BD-CBA4-72C1-A1C46F5081F1}"/>
              </a:ext>
            </a:extLst>
          </p:cNvPr>
          <p:cNvSpPr/>
          <p:nvPr/>
        </p:nvSpPr>
        <p:spPr>
          <a:xfrm>
            <a:off x="4454404" y="4424711"/>
            <a:ext cx="4117097" cy="1098495"/>
          </a:xfrm>
          <a:prstGeom prst="wedgeRoundRectCallout">
            <a:avLst>
              <a:gd name="adj1" fmla="val -54058"/>
              <a:gd name="adj2" fmla="val -14890"/>
              <a:gd name="adj3" fmla="val 16667"/>
            </a:avLst>
          </a:prstGeom>
          <a:solidFill>
            <a:srgbClr val="FFFFCC"/>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dirty="0" err="1">
                <a:solidFill>
                  <a:schemeClr val="tx1"/>
                </a:solidFill>
                <a:ea typeface="Calibri" panose="020F0502020204030204" pitchFamily="34" charset="0"/>
                <a:cs typeface="Times New Roman" panose="02020603050405020304" pitchFamily="18" charset="0"/>
              </a:rPr>
              <a:t>Đúng</a:t>
            </a:r>
            <a:r>
              <a:rPr lang="en-US" sz="2800" dirty="0">
                <a:solidFill>
                  <a:schemeClr val="tx1"/>
                </a:solidFill>
                <a:ea typeface="Calibri" panose="020F0502020204030204" pitchFamily="34" charset="0"/>
                <a:cs typeface="Times New Roman" panose="02020603050405020304" pitchFamily="18" charset="0"/>
              </a:rPr>
              <a:t> </a:t>
            </a:r>
            <a:r>
              <a:rPr lang="en-US" sz="2800" dirty="0" err="1">
                <a:solidFill>
                  <a:schemeClr val="tx1"/>
                </a:solidFill>
                <a:ea typeface="Calibri" panose="020F0502020204030204" pitchFamily="34" charset="0"/>
                <a:cs typeface="Times New Roman" panose="02020603050405020304" pitchFamily="18" charset="0"/>
              </a:rPr>
              <a:t>rồi</a:t>
            </a:r>
            <a:r>
              <a:rPr lang="en-US" sz="2800" dirty="0">
                <a:solidFill>
                  <a:schemeClr val="tx1"/>
                </a:solidFill>
                <a:ea typeface="Calibri" panose="020F0502020204030204" pitchFamily="34" charset="0"/>
                <a:cs typeface="Times New Roman" panose="02020603050405020304" pitchFamily="18" charset="0"/>
              </a:rPr>
              <a:t>. </a:t>
            </a:r>
            <a:r>
              <a:rPr lang="en-US" sz="2800" dirty="0" err="1">
                <a:solidFill>
                  <a:schemeClr val="tx1"/>
                </a:solidFill>
                <a:ea typeface="Calibri" panose="020F0502020204030204" pitchFamily="34" charset="0"/>
                <a:cs typeface="Times New Roman" panose="02020603050405020304" pitchFamily="18" charset="0"/>
              </a:rPr>
              <a:t>Đáp</a:t>
            </a:r>
            <a:r>
              <a:rPr lang="en-US" sz="2800" dirty="0">
                <a:solidFill>
                  <a:schemeClr val="tx1"/>
                </a:solidFill>
                <a:ea typeface="Calibri" panose="020F0502020204030204" pitchFamily="34" charset="0"/>
                <a:cs typeface="Times New Roman" panose="02020603050405020304" pitchFamily="18" charset="0"/>
              </a:rPr>
              <a:t> </a:t>
            </a:r>
            <a:r>
              <a:rPr lang="en-US" sz="2800" dirty="0" err="1">
                <a:solidFill>
                  <a:schemeClr val="tx1"/>
                </a:solidFill>
                <a:ea typeface="Calibri" panose="020F0502020204030204" pitchFamily="34" charset="0"/>
                <a:cs typeface="Times New Roman" panose="02020603050405020304" pitchFamily="18" charset="0"/>
              </a:rPr>
              <a:t>án</a:t>
            </a:r>
            <a:r>
              <a:rPr lang="en-US" sz="2800" dirty="0">
                <a:solidFill>
                  <a:schemeClr val="tx1"/>
                </a:solidFill>
                <a:ea typeface="Calibri" panose="020F0502020204030204" pitchFamily="34" charset="0"/>
                <a:cs typeface="Times New Roman" panose="02020603050405020304" pitchFamily="18" charset="0"/>
              </a:rPr>
              <a:t> </a:t>
            </a:r>
            <a:r>
              <a:rPr lang="en-US" sz="2800" dirty="0" err="1">
                <a:solidFill>
                  <a:schemeClr val="tx1"/>
                </a:solidFill>
                <a:ea typeface="Calibri" panose="020F0502020204030204" pitchFamily="34" charset="0"/>
                <a:cs typeface="Times New Roman" panose="02020603050405020304" pitchFamily="18" charset="0"/>
              </a:rPr>
              <a:t>là</a:t>
            </a:r>
            <a:r>
              <a:rPr lang="en-US" sz="2800" dirty="0">
                <a:solidFill>
                  <a:schemeClr val="tx1"/>
                </a:solidFill>
                <a:ea typeface="Calibri" panose="020F0502020204030204" pitchFamily="34" charset="0"/>
                <a:cs typeface="Times New Roman" panose="02020603050405020304" pitchFamily="18" charset="0"/>
              </a:rPr>
              <a:t> </a:t>
            </a:r>
            <a:r>
              <a:rPr lang="en-US" sz="2800" dirty="0" err="1">
                <a:solidFill>
                  <a:schemeClr val="tx1"/>
                </a:solidFill>
                <a:ea typeface="Calibri" panose="020F0502020204030204" pitchFamily="34" charset="0"/>
                <a:cs typeface="Times New Roman" panose="02020603050405020304" pitchFamily="18" charset="0"/>
              </a:rPr>
              <a:t>từ</a:t>
            </a:r>
            <a:r>
              <a:rPr lang="en-US" sz="2800" dirty="0">
                <a:solidFill>
                  <a:schemeClr val="tx1"/>
                </a:solidFill>
                <a:ea typeface="Calibri" panose="020F0502020204030204" pitchFamily="34" charset="0"/>
                <a:cs typeface="Times New Roman" panose="02020603050405020304" pitchFamily="18" charset="0"/>
              </a:rPr>
              <a:t> “</a:t>
            </a:r>
            <a:r>
              <a:rPr lang="en-US" sz="2800" dirty="0" err="1">
                <a:solidFill>
                  <a:schemeClr val="tx1"/>
                </a:solidFill>
                <a:ea typeface="Calibri" panose="020F0502020204030204" pitchFamily="34" charset="0"/>
                <a:cs typeface="Times New Roman" panose="02020603050405020304" pitchFamily="18" charset="0"/>
              </a:rPr>
              <a:t>vì</a:t>
            </a:r>
            <a:r>
              <a:rPr lang="en-US" sz="2800" dirty="0">
                <a:solidFill>
                  <a:schemeClr val="tx1"/>
                </a:solidFill>
                <a:ea typeface="Calibri" panose="020F0502020204030204" pitchFamily="34" charset="0"/>
                <a:cs typeface="Times New Roman" panose="02020603050405020304" pitchFamily="18" charset="0"/>
              </a:rPr>
              <a:t>” </a:t>
            </a:r>
            <a:r>
              <a:rPr lang="en-US" sz="2800" dirty="0" err="1">
                <a:solidFill>
                  <a:schemeClr val="tx1"/>
                </a:solidFill>
                <a:ea typeface="Calibri" panose="020F0502020204030204" pitchFamily="34" charset="0"/>
                <a:cs typeface="Times New Roman" panose="02020603050405020304" pitchFamily="18" charset="0"/>
              </a:rPr>
              <a:t>và</a:t>
            </a:r>
            <a:r>
              <a:rPr lang="en-US" sz="2800" dirty="0">
                <a:solidFill>
                  <a:schemeClr val="tx1"/>
                </a:solidFill>
                <a:ea typeface="Calibri" panose="020F0502020204030204" pitchFamily="34" charset="0"/>
                <a:cs typeface="Times New Roman" panose="02020603050405020304" pitchFamily="18" charset="0"/>
              </a:rPr>
              <a:t> </a:t>
            </a:r>
            <a:r>
              <a:rPr lang="en-US" sz="2800" dirty="0" err="1">
                <a:solidFill>
                  <a:schemeClr val="tx1"/>
                </a:solidFill>
                <a:ea typeface="Calibri" panose="020F0502020204030204" pitchFamily="34" charset="0"/>
                <a:cs typeface="Times New Roman" panose="02020603050405020304" pitchFamily="18" charset="0"/>
              </a:rPr>
              <a:t>từ</a:t>
            </a:r>
            <a:r>
              <a:rPr lang="en-US" sz="2800" dirty="0">
                <a:solidFill>
                  <a:schemeClr val="tx1"/>
                </a:solidFill>
                <a:ea typeface="Calibri" panose="020F0502020204030204" pitchFamily="34" charset="0"/>
                <a:cs typeface="Times New Roman" panose="02020603050405020304" pitchFamily="18" charset="0"/>
              </a:rPr>
              <a:t> “</a:t>
            </a:r>
            <a:r>
              <a:rPr lang="en-US" sz="2800" dirty="0" err="1">
                <a:solidFill>
                  <a:schemeClr val="tx1"/>
                </a:solidFill>
                <a:ea typeface="Calibri" panose="020F0502020204030204" pitchFamily="34" charset="0"/>
                <a:cs typeface="Times New Roman" panose="02020603050405020304" pitchFamily="18" charset="0"/>
              </a:rPr>
              <a:t>nhờ</a:t>
            </a:r>
            <a:r>
              <a:rPr lang="en-US" sz="2800" dirty="0">
                <a:solidFill>
                  <a:schemeClr val="tx1"/>
                </a:solidFill>
                <a:ea typeface="Calibri" panose="020F0502020204030204" pitchFamily="34" charset="0"/>
                <a:cs typeface="Times New Roman" panose="02020603050405020304" pitchFamily="18" charset="0"/>
              </a:rPr>
              <a:t>”.</a:t>
            </a:r>
            <a:endParaRPr lang="vi-VN" sz="2800" dirty="0">
              <a:solidFill>
                <a:schemeClr val="tx1"/>
              </a:solidFill>
              <a:effectLst/>
              <a:ea typeface="Calibri" panose="020F0502020204030204" pitchFamily="34" charset="0"/>
              <a:cs typeface="Times New Roman" panose="02020603050405020304" pitchFamily="18" charset="0"/>
            </a:endParaRPr>
          </a:p>
        </p:txBody>
      </p:sp>
      <p:cxnSp>
        <p:nvCxnSpPr>
          <p:cNvPr id="26" name="Straight Connector 25">
            <a:extLst>
              <a:ext uri="{FF2B5EF4-FFF2-40B4-BE49-F238E27FC236}">
                <a16:creationId xmlns:a16="http://schemas.microsoft.com/office/drawing/2014/main" id="{08BB1241-657F-2FFE-389A-A7B687E886D6}"/>
              </a:ext>
            </a:extLst>
          </p:cNvPr>
          <p:cNvCxnSpPr>
            <a:cxnSpLocks/>
          </p:cNvCxnSpPr>
          <p:nvPr/>
        </p:nvCxnSpPr>
        <p:spPr>
          <a:xfrm>
            <a:off x="1349406" y="1484790"/>
            <a:ext cx="368487"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ECFAAB77-926B-8C9C-70B4-6EAEB29B26D8}"/>
              </a:ext>
            </a:extLst>
          </p:cNvPr>
          <p:cNvCxnSpPr>
            <a:cxnSpLocks/>
          </p:cNvCxnSpPr>
          <p:nvPr/>
        </p:nvCxnSpPr>
        <p:spPr>
          <a:xfrm>
            <a:off x="5395436" y="2577424"/>
            <a:ext cx="596991"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0555DECD-B07A-5F53-F7AB-F1A0E0BE7609}"/>
              </a:ext>
            </a:extLst>
          </p:cNvPr>
          <p:cNvCxnSpPr>
            <a:cxnSpLocks/>
          </p:cNvCxnSpPr>
          <p:nvPr/>
        </p:nvCxnSpPr>
        <p:spPr>
          <a:xfrm>
            <a:off x="4454404" y="3723442"/>
            <a:ext cx="428314"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pic>
        <p:nvPicPr>
          <p:cNvPr id="2053" name="Tieng-lam-phep-www_tiengdong_com">
            <a:hlinkClick r:id="" action="ppaction://media"/>
            <a:extLst>
              <a:ext uri="{FF2B5EF4-FFF2-40B4-BE49-F238E27FC236}">
                <a16:creationId xmlns:a16="http://schemas.microsoft.com/office/drawing/2014/main" id="{B776B948-424C-BBF9-B47A-ABF288060C6E}"/>
              </a:ext>
            </a:extLst>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1027750" y="623204"/>
            <a:ext cx="487363" cy="487363"/>
          </a:xfrm>
          <a:prstGeom prst="rect">
            <a:avLst/>
          </a:prstGeom>
        </p:spPr>
      </p:pic>
    </p:spTree>
    <p:extLst>
      <p:ext uri="{BB962C8B-B14F-4D97-AF65-F5344CB8AC3E}">
        <p14:creationId xmlns:p14="http://schemas.microsoft.com/office/powerpoint/2010/main" val="365668418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2055"/>
                                            </p:tgtEl>
                                            <p:attrNameLst>
                                              <p:attrName>style.visibility</p:attrName>
                                            </p:attrNameLst>
                                          </p:cBhvr>
                                          <p:to>
                                            <p:strVal val="visible"/>
                                          </p:to>
                                        </p:set>
                                        <p:animEffect transition="in" filter="randombar(horizontal)">
                                          <p:cBhvr>
                                            <p:cTn id="7" dur="500"/>
                                            <p:tgtEl>
                                              <p:spTgt spid="2055"/>
                                            </p:tgtEl>
                                          </p:cBhvr>
                                        </p:animEffect>
                                      </p:childTnLst>
                                    </p:cTn>
                                  </p:par>
                                  <p:par>
                                    <p:cTn id="8" presetID="17" presetClass="entr" presetSubtype="10"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 calcmode="lin" valueType="num">
                                          <p:cBhvr>
                                            <p:cTn id="10" dur="500" fill="hold"/>
                                            <p:tgtEl>
                                              <p:spTgt spid="12"/>
                                            </p:tgtEl>
                                            <p:attrNameLst>
                                              <p:attrName>ppt_w</p:attrName>
                                            </p:attrNameLst>
                                          </p:cBhvr>
                                          <p:tavLst>
                                            <p:tav tm="0">
                                              <p:val>
                                                <p:fltVal val="0"/>
                                              </p:val>
                                            </p:tav>
                                            <p:tav tm="100000">
                                              <p:val>
                                                <p:strVal val="#ppt_w"/>
                                              </p:val>
                                            </p:tav>
                                          </p:tavLst>
                                        </p:anim>
                                        <p:anim calcmode="lin" valueType="num">
                                          <p:cBhvr>
                                            <p:cTn id="11" dur="500" fill="hold"/>
                                            <p:tgtEl>
                                              <p:spTgt spid="12"/>
                                            </p:tgtEl>
                                            <p:attrNameLst>
                                              <p:attrName>ppt_h</p:attrName>
                                            </p:attrNameLst>
                                          </p:cBhvr>
                                          <p:tavLst>
                                            <p:tav tm="0">
                                              <p:val>
                                                <p:strVal val="#ppt_h"/>
                                              </p:val>
                                            </p:tav>
                                            <p:tav tm="100000">
                                              <p:val>
                                                <p:strVal val="#ppt_h"/>
                                              </p:val>
                                            </p:tav>
                                          </p:tavLst>
                                        </p:anim>
                                      </p:childTnLst>
                                    </p:cTn>
                                  </p:par>
                                  <p:par>
                                    <p:cTn id="12" presetID="17" presetClass="entr" presetSubtype="10" fill="hold" nodeType="withEffect">
                                      <p:stCondLst>
                                        <p:cond delay="0"/>
                                      </p:stCondLst>
                                      <p:childTnLst>
                                        <p:set>
                                          <p:cBhvr>
                                            <p:cTn id="13" dur="1" fill="hold">
                                              <p:stCondLst>
                                                <p:cond delay="0"/>
                                              </p:stCondLst>
                                            </p:cTn>
                                            <p:tgtEl>
                                              <p:spTgt spid="11"/>
                                            </p:tgtEl>
                                            <p:attrNameLst>
                                              <p:attrName>style.visibility</p:attrName>
                                            </p:attrNameLst>
                                          </p:cBhvr>
                                          <p:to>
                                            <p:strVal val="visible"/>
                                          </p:to>
                                        </p:set>
                                        <p:anim calcmode="lin" valueType="num">
                                          <p:cBhvr>
                                            <p:cTn id="14" dur="500" fill="hold"/>
                                            <p:tgtEl>
                                              <p:spTgt spid="11"/>
                                            </p:tgtEl>
                                            <p:attrNameLst>
                                              <p:attrName>ppt_w</p:attrName>
                                            </p:attrNameLst>
                                          </p:cBhvr>
                                          <p:tavLst>
                                            <p:tav tm="0">
                                              <p:val>
                                                <p:fltVal val="0"/>
                                              </p:val>
                                            </p:tav>
                                            <p:tav tm="100000">
                                              <p:val>
                                                <p:strVal val="#ppt_w"/>
                                              </p:val>
                                            </p:tav>
                                          </p:tavLst>
                                        </p:anim>
                                        <p:anim calcmode="lin" valueType="num">
                                          <p:cBhvr>
                                            <p:cTn id="15" dur="500" fill="hold"/>
                                            <p:tgtEl>
                                              <p:spTgt spid="11"/>
                                            </p:tgtEl>
                                            <p:attrNameLst>
                                              <p:attrName>ppt_h</p:attrName>
                                            </p:attrNameLst>
                                          </p:cBhvr>
                                          <p:tavLst>
                                            <p:tav tm="0">
                                              <p:val>
                                                <p:strVal val="#ppt_h"/>
                                              </p:val>
                                            </p:tav>
                                            <p:tav tm="100000">
                                              <p:val>
                                                <p:strVal val="#ppt_h"/>
                                              </p:val>
                                            </p:tav>
                                          </p:tavLst>
                                        </p:anim>
                                      </p:childTnLst>
                                    </p:cTn>
                                  </p:par>
                                  <p:par>
                                    <p:cTn id="16" presetID="17" presetClass="entr" presetSubtype="10" fill="hold" nodeType="with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p:cTn id="18" dur="500" fill="hold"/>
                                            <p:tgtEl>
                                              <p:spTgt spid="10"/>
                                            </p:tgtEl>
                                            <p:attrNameLst>
                                              <p:attrName>ppt_w</p:attrName>
                                            </p:attrNameLst>
                                          </p:cBhvr>
                                          <p:tavLst>
                                            <p:tav tm="0">
                                              <p:val>
                                                <p:fltVal val="0"/>
                                              </p:val>
                                            </p:tav>
                                            <p:tav tm="100000">
                                              <p:val>
                                                <p:strVal val="#ppt_w"/>
                                              </p:val>
                                            </p:tav>
                                          </p:tavLst>
                                        </p:anim>
                                        <p:anim calcmode="lin" valueType="num">
                                          <p:cBhvr>
                                            <p:cTn id="19" dur="500" fill="hold"/>
                                            <p:tgtEl>
                                              <p:spTgt spid="10"/>
                                            </p:tgtEl>
                                            <p:attrNameLst>
                                              <p:attrName>ppt_h</p:attrName>
                                            </p:attrNameLst>
                                          </p:cBhvr>
                                          <p:tavLst>
                                            <p:tav tm="0">
                                              <p:val>
                                                <p:strVal val="#ppt_h"/>
                                              </p:val>
                                            </p:tav>
                                            <p:tav tm="100000">
                                              <p:val>
                                                <p:strVal val="#ppt_h"/>
                                              </p:val>
                                            </p:tav>
                                          </p:tavLst>
                                        </p:anim>
                                      </p:childTnLst>
                                    </p:cTn>
                                  </p:par>
                                  <p:par>
                                    <p:cTn id="20" presetID="1" presetClass="mediacall" presetSubtype="0" fill="hold" nodeType="withEffect">
                                      <p:stCondLst>
                                        <p:cond delay="0"/>
                                      </p:stCondLst>
                                      <p:childTnLst>
                                        <p:cmd type="call" cmd="playFrom(0.0)">
                                          <p:cBhvr>
                                            <p:cTn id="21" dur="1776" fill="hold"/>
                                            <p:tgtEl>
                                              <p:spTgt spid="2053"/>
                                            </p:tgtEl>
                                          </p:cBhvr>
                                        </p:cmd>
                                      </p:childTnLst>
                                    </p:cTn>
                                  </p:par>
                                </p:childTnLst>
                              </p:cTn>
                            </p:par>
                          </p:childTnLst>
                        </p:cTn>
                      </p:par>
                      <p:par>
                        <p:cTn id="22" fill="hold">
                          <p:stCondLst>
                            <p:cond delay="indefinite"/>
                          </p:stCondLst>
                          <p:childTnLst>
                            <p:par>
                              <p:cTn id="23" fill="hold">
                                <p:stCondLst>
                                  <p:cond delay="0"/>
                                </p:stCondLst>
                                <p:childTnLst>
                                  <p:par>
                                    <p:cTn id="24" presetID="2" presetClass="entr" presetSubtype="12" fill="hold" nodeType="clickEffect" p14:presetBounceEnd="60000">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14:bounceEnd="60000">
                                          <p:cBhvr additive="base">
                                            <p:cTn id="26" dur="1000" fill="hold"/>
                                            <p:tgtEl>
                                              <p:spTgt spid="13"/>
                                            </p:tgtEl>
                                            <p:attrNameLst>
                                              <p:attrName>ppt_x</p:attrName>
                                            </p:attrNameLst>
                                          </p:cBhvr>
                                          <p:tavLst>
                                            <p:tav tm="0">
                                              <p:val>
                                                <p:strVal val="0-#ppt_w/2"/>
                                              </p:val>
                                            </p:tav>
                                            <p:tav tm="100000">
                                              <p:val>
                                                <p:strVal val="#ppt_x"/>
                                              </p:val>
                                            </p:tav>
                                          </p:tavLst>
                                        </p:anim>
                                        <p:anim calcmode="lin" valueType="num" p14:bounceEnd="60000">
                                          <p:cBhvr additive="base">
                                            <p:cTn id="27" dur="1000" fill="hold"/>
                                            <p:tgtEl>
                                              <p:spTgt spid="13"/>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4"/>
                                                </p:cond>
                                              </p:stCondLst>
                                              <p:endCondLst>
                                                <p:cond evt="onStopAudio" delay="0">
                                                  <p:tgtEl>
                                                    <p:sldTgt/>
                                                  </p:tgtEl>
                                                </p:cond>
                                              </p:endCondLst>
                                            </p:cTn>
                                            <p:tgtEl>
                                              <p:sndTgt r:embed="rId4" name="whoosh.wav"/>
                                            </p:tgtEl>
                                          </p:cMediaNode>
                                        </p:audio>
                                      </p:subTnLst>
                                    </p:cTn>
                                  </p:par>
                                </p:childTnLst>
                              </p:cTn>
                            </p:par>
                            <p:par>
                              <p:cTn id="28" fill="hold">
                                <p:stCondLst>
                                  <p:cond delay="1000"/>
                                </p:stCondLst>
                                <p:childTnLst>
                                  <p:par>
                                    <p:cTn id="29" presetID="22" presetClass="entr" presetSubtype="8" fill="hold" grpId="0" nodeType="after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wipe(left)">
                                          <p:cBhvr>
                                            <p:cTn id="31" dur="500"/>
                                            <p:tgtEl>
                                              <p:spTgt spid="14"/>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wipe(left)">
                                          <p:cBhvr>
                                            <p:cTn id="36" dur="500"/>
                                            <p:tgtEl>
                                              <p:spTgt spid="15"/>
                                            </p:tgtEl>
                                          </p:cBhvr>
                                        </p:animEffect>
                                      </p:childTnLst>
                                    </p:cTn>
                                  </p:par>
                                  <p:par>
                                    <p:cTn id="37" presetID="1" presetClass="exit" presetSubtype="0" fill="hold" grpId="1" nodeType="withEffect">
                                      <p:stCondLst>
                                        <p:cond delay="0"/>
                                      </p:stCondLst>
                                      <p:childTnLst>
                                        <p:set>
                                          <p:cBhvr>
                                            <p:cTn id="38" dur="1" fill="hold">
                                              <p:stCondLst>
                                                <p:cond delay="0"/>
                                              </p:stCondLst>
                                            </p:cTn>
                                            <p:tgtEl>
                                              <p:spTgt spid="14"/>
                                            </p:tgtEl>
                                            <p:attrNameLst>
                                              <p:attrName>style.visibility</p:attrName>
                                            </p:attrNameLst>
                                          </p:cBhvr>
                                          <p:to>
                                            <p:strVal val="hidden"/>
                                          </p:to>
                                        </p:set>
                                      </p:childTnLst>
                                    </p:cTn>
                                  </p:par>
                                  <p:par>
                                    <p:cTn id="39" presetID="22" presetClass="entr" presetSubtype="8" fill="hold" nodeType="with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wipe(left)">
                                          <p:cBhvr>
                                            <p:cTn id="41" dur="500"/>
                                            <p:tgtEl>
                                              <p:spTgt spid="26"/>
                                            </p:tgtEl>
                                          </p:cBhvr>
                                        </p:animEffect>
                                      </p:childTnLst>
                                    </p:cTn>
                                  </p:par>
                                  <p:par>
                                    <p:cTn id="42" presetID="22" presetClass="entr" presetSubtype="8" fill="hold" nodeType="withEffect">
                                      <p:stCondLst>
                                        <p:cond delay="0"/>
                                      </p:stCondLst>
                                      <p:childTnLst>
                                        <p:set>
                                          <p:cBhvr>
                                            <p:cTn id="43" dur="1" fill="hold">
                                              <p:stCondLst>
                                                <p:cond delay="0"/>
                                              </p:stCondLst>
                                            </p:cTn>
                                            <p:tgtEl>
                                              <p:spTgt spid="28"/>
                                            </p:tgtEl>
                                            <p:attrNameLst>
                                              <p:attrName>style.visibility</p:attrName>
                                            </p:attrNameLst>
                                          </p:cBhvr>
                                          <p:to>
                                            <p:strVal val="visible"/>
                                          </p:to>
                                        </p:set>
                                        <p:animEffect transition="in" filter="wipe(left)">
                                          <p:cBhvr>
                                            <p:cTn id="44" dur="500"/>
                                            <p:tgtEl>
                                              <p:spTgt spid="28"/>
                                            </p:tgtEl>
                                          </p:cBhvr>
                                        </p:animEffect>
                                      </p:childTnLst>
                                    </p:cTn>
                                  </p:par>
                                  <p:par>
                                    <p:cTn id="45" presetID="22" presetClass="entr" presetSubtype="8" fill="hold" nodeType="withEffect">
                                      <p:stCondLst>
                                        <p:cond delay="0"/>
                                      </p:stCondLst>
                                      <p:childTnLst>
                                        <p:set>
                                          <p:cBhvr>
                                            <p:cTn id="46" dur="1" fill="hold">
                                              <p:stCondLst>
                                                <p:cond delay="0"/>
                                              </p:stCondLst>
                                            </p:cTn>
                                            <p:tgtEl>
                                              <p:spTgt spid="30"/>
                                            </p:tgtEl>
                                            <p:attrNameLst>
                                              <p:attrName>style.visibility</p:attrName>
                                            </p:attrNameLst>
                                          </p:cBhvr>
                                          <p:to>
                                            <p:strVal val="visible"/>
                                          </p:to>
                                        </p:set>
                                        <p:animEffect transition="in" filter="wipe(left)">
                                          <p:cBhvr>
                                            <p:cTn id="4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48" fill="hold" display="0">
                      <p:stCondLst>
                        <p:cond delay="indefinite"/>
                      </p:stCondLst>
                      <p:endCondLst>
                        <p:cond evt="onStopAudio" delay="0">
                          <p:tgtEl>
                            <p:sldTgt/>
                          </p:tgtEl>
                        </p:cond>
                      </p:endCondLst>
                    </p:cTn>
                    <p:tgtEl>
                      <p:spTgt spid="2053"/>
                    </p:tgtEl>
                  </p:cMediaNode>
                </p:audio>
              </p:childTnLst>
            </p:cTn>
          </p:par>
        </p:tnLst>
        <p:bldLst>
          <p:bldP spid="2055" grpId="0" animBg="1"/>
          <p:bldP spid="14" grpId="0" animBg="1"/>
          <p:bldP spid="14" grpId="1" animBg="1"/>
          <p:bldP spid="15"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2055"/>
                                            </p:tgtEl>
                                            <p:attrNameLst>
                                              <p:attrName>style.visibility</p:attrName>
                                            </p:attrNameLst>
                                          </p:cBhvr>
                                          <p:to>
                                            <p:strVal val="visible"/>
                                          </p:to>
                                        </p:set>
                                        <p:animEffect transition="in" filter="randombar(horizontal)">
                                          <p:cBhvr>
                                            <p:cTn id="7" dur="500"/>
                                            <p:tgtEl>
                                              <p:spTgt spid="2055"/>
                                            </p:tgtEl>
                                          </p:cBhvr>
                                        </p:animEffect>
                                      </p:childTnLst>
                                    </p:cTn>
                                  </p:par>
                                  <p:par>
                                    <p:cTn id="8" presetID="17" presetClass="entr" presetSubtype="10"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 calcmode="lin" valueType="num">
                                          <p:cBhvr>
                                            <p:cTn id="10" dur="500" fill="hold"/>
                                            <p:tgtEl>
                                              <p:spTgt spid="12"/>
                                            </p:tgtEl>
                                            <p:attrNameLst>
                                              <p:attrName>ppt_w</p:attrName>
                                            </p:attrNameLst>
                                          </p:cBhvr>
                                          <p:tavLst>
                                            <p:tav tm="0">
                                              <p:val>
                                                <p:fltVal val="0"/>
                                              </p:val>
                                            </p:tav>
                                            <p:tav tm="100000">
                                              <p:val>
                                                <p:strVal val="#ppt_w"/>
                                              </p:val>
                                            </p:tav>
                                          </p:tavLst>
                                        </p:anim>
                                        <p:anim calcmode="lin" valueType="num">
                                          <p:cBhvr>
                                            <p:cTn id="11" dur="500" fill="hold"/>
                                            <p:tgtEl>
                                              <p:spTgt spid="12"/>
                                            </p:tgtEl>
                                            <p:attrNameLst>
                                              <p:attrName>ppt_h</p:attrName>
                                            </p:attrNameLst>
                                          </p:cBhvr>
                                          <p:tavLst>
                                            <p:tav tm="0">
                                              <p:val>
                                                <p:strVal val="#ppt_h"/>
                                              </p:val>
                                            </p:tav>
                                            <p:tav tm="100000">
                                              <p:val>
                                                <p:strVal val="#ppt_h"/>
                                              </p:val>
                                            </p:tav>
                                          </p:tavLst>
                                        </p:anim>
                                      </p:childTnLst>
                                    </p:cTn>
                                  </p:par>
                                  <p:par>
                                    <p:cTn id="12" presetID="17" presetClass="entr" presetSubtype="10" fill="hold" nodeType="withEffect">
                                      <p:stCondLst>
                                        <p:cond delay="0"/>
                                      </p:stCondLst>
                                      <p:childTnLst>
                                        <p:set>
                                          <p:cBhvr>
                                            <p:cTn id="13" dur="1" fill="hold">
                                              <p:stCondLst>
                                                <p:cond delay="0"/>
                                              </p:stCondLst>
                                            </p:cTn>
                                            <p:tgtEl>
                                              <p:spTgt spid="11"/>
                                            </p:tgtEl>
                                            <p:attrNameLst>
                                              <p:attrName>style.visibility</p:attrName>
                                            </p:attrNameLst>
                                          </p:cBhvr>
                                          <p:to>
                                            <p:strVal val="visible"/>
                                          </p:to>
                                        </p:set>
                                        <p:anim calcmode="lin" valueType="num">
                                          <p:cBhvr>
                                            <p:cTn id="14" dur="500" fill="hold"/>
                                            <p:tgtEl>
                                              <p:spTgt spid="11"/>
                                            </p:tgtEl>
                                            <p:attrNameLst>
                                              <p:attrName>ppt_w</p:attrName>
                                            </p:attrNameLst>
                                          </p:cBhvr>
                                          <p:tavLst>
                                            <p:tav tm="0">
                                              <p:val>
                                                <p:fltVal val="0"/>
                                              </p:val>
                                            </p:tav>
                                            <p:tav tm="100000">
                                              <p:val>
                                                <p:strVal val="#ppt_w"/>
                                              </p:val>
                                            </p:tav>
                                          </p:tavLst>
                                        </p:anim>
                                        <p:anim calcmode="lin" valueType="num">
                                          <p:cBhvr>
                                            <p:cTn id="15" dur="500" fill="hold"/>
                                            <p:tgtEl>
                                              <p:spTgt spid="11"/>
                                            </p:tgtEl>
                                            <p:attrNameLst>
                                              <p:attrName>ppt_h</p:attrName>
                                            </p:attrNameLst>
                                          </p:cBhvr>
                                          <p:tavLst>
                                            <p:tav tm="0">
                                              <p:val>
                                                <p:strVal val="#ppt_h"/>
                                              </p:val>
                                            </p:tav>
                                            <p:tav tm="100000">
                                              <p:val>
                                                <p:strVal val="#ppt_h"/>
                                              </p:val>
                                            </p:tav>
                                          </p:tavLst>
                                        </p:anim>
                                      </p:childTnLst>
                                    </p:cTn>
                                  </p:par>
                                  <p:par>
                                    <p:cTn id="16" presetID="17" presetClass="entr" presetSubtype="10" fill="hold" nodeType="with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p:cTn id="18" dur="500" fill="hold"/>
                                            <p:tgtEl>
                                              <p:spTgt spid="10"/>
                                            </p:tgtEl>
                                            <p:attrNameLst>
                                              <p:attrName>ppt_w</p:attrName>
                                            </p:attrNameLst>
                                          </p:cBhvr>
                                          <p:tavLst>
                                            <p:tav tm="0">
                                              <p:val>
                                                <p:fltVal val="0"/>
                                              </p:val>
                                            </p:tav>
                                            <p:tav tm="100000">
                                              <p:val>
                                                <p:strVal val="#ppt_w"/>
                                              </p:val>
                                            </p:tav>
                                          </p:tavLst>
                                        </p:anim>
                                        <p:anim calcmode="lin" valueType="num">
                                          <p:cBhvr>
                                            <p:cTn id="19" dur="500" fill="hold"/>
                                            <p:tgtEl>
                                              <p:spTgt spid="10"/>
                                            </p:tgtEl>
                                            <p:attrNameLst>
                                              <p:attrName>ppt_h</p:attrName>
                                            </p:attrNameLst>
                                          </p:cBhvr>
                                          <p:tavLst>
                                            <p:tav tm="0">
                                              <p:val>
                                                <p:strVal val="#ppt_h"/>
                                              </p:val>
                                            </p:tav>
                                            <p:tav tm="100000">
                                              <p:val>
                                                <p:strVal val="#ppt_h"/>
                                              </p:val>
                                            </p:tav>
                                          </p:tavLst>
                                        </p:anim>
                                      </p:childTnLst>
                                    </p:cTn>
                                  </p:par>
                                  <p:par>
                                    <p:cTn id="20" presetID="1" presetClass="mediacall" presetSubtype="0" fill="hold" nodeType="withEffect">
                                      <p:stCondLst>
                                        <p:cond delay="0"/>
                                      </p:stCondLst>
                                      <p:childTnLst>
                                        <p:cmd type="call" cmd="playFrom(0.0)">
                                          <p:cBhvr>
                                            <p:cTn id="21" dur="1776" fill="hold"/>
                                            <p:tgtEl>
                                              <p:spTgt spid="2053"/>
                                            </p:tgtEl>
                                          </p:cBhvr>
                                        </p:cmd>
                                      </p:childTnLst>
                                    </p:cTn>
                                  </p:par>
                                </p:childTnLst>
                              </p:cTn>
                            </p:par>
                          </p:childTnLst>
                        </p:cTn>
                      </p:par>
                      <p:par>
                        <p:cTn id="22" fill="hold">
                          <p:stCondLst>
                            <p:cond delay="indefinite"/>
                          </p:stCondLst>
                          <p:childTnLst>
                            <p:par>
                              <p:cTn id="23" fill="hold">
                                <p:stCondLst>
                                  <p:cond delay="0"/>
                                </p:stCondLst>
                                <p:childTnLst>
                                  <p:par>
                                    <p:cTn id="24" presetID="2" presetClass="entr" presetSubtype="12" fill="hold" nodeType="click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1000" fill="hold"/>
                                            <p:tgtEl>
                                              <p:spTgt spid="13"/>
                                            </p:tgtEl>
                                            <p:attrNameLst>
                                              <p:attrName>ppt_x</p:attrName>
                                            </p:attrNameLst>
                                          </p:cBhvr>
                                          <p:tavLst>
                                            <p:tav tm="0">
                                              <p:val>
                                                <p:strVal val="0-#ppt_w/2"/>
                                              </p:val>
                                            </p:tav>
                                            <p:tav tm="100000">
                                              <p:val>
                                                <p:strVal val="#ppt_x"/>
                                              </p:val>
                                            </p:tav>
                                          </p:tavLst>
                                        </p:anim>
                                        <p:anim calcmode="lin" valueType="num">
                                          <p:cBhvr additive="base">
                                            <p:cTn id="27" dur="1000" fill="hold"/>
                                            <p:tgtEl>
                                              <p:spTgt spid="13"/>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4"/>
                                                </p:cond>
                                              </p:stCondLst>
                                              <p:endCondLst>
                                                <p:cond evt="onStopAudio" delay="0">
                                                  <p:tgtEl>
                                                    <p:sldTgt/>
                                                  </p:tgtEl>
                                                </p:cond>
                                              </p:endCondLst>
                                            </p:cTn>
                                            <p:tgtEl>
                                              <p:sndTgt r:embed="rId11" name="whoosh.wav"/>
                                            </p:tgtEl>
                                          </p:cMediaNode>
                                        </p:audio>
                                      </p:subTnLst>
                                    </p:cTn>
                                  </p:par>
                                </p:childTnLst>
                              </p:cTn>
                            </p:par>
                            <p:par>
                              <p:cTn id="28" fill="hold">
                                <p:stCondLst>
                                  <p:cond delay="1000"/>
                                </p:stCondLst>
                                <p:childTnLst>
                                  <p:par>
                                    <p:cTn id="29" presetID="22" presetClass="entr" presetSubtype="8" fill="hold" grpId="0" nodeType="after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wipe(left)">
                                          <p:cBhvr>
                                            <p:cTn id="31" dur="500"/>
                                            <p:tgtEl>
                                              <p:spTgt spid="14"/>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wipe(left)">
                                          <p:cBhvr>
                                            <p:cTn id="36" dur="500"/>
                                            <p:tgtEl>
                                              <p:spTgt spid="15"/>
                                            </p:tgtEl>
                                          </p:cBhvr>
                                        </p:animEffect>
                                      </p:childTnLst>
                                    </p:cTn>
                                  </p:par>
                                  <p:par>
                                    <p:cTn id="37" presetID="1" presetClass="exit" presetSubtype="0" fill="hold" grpId="1" nodeType="withEffect">
                                      <p:stCondLst>
                                        <p:cond delay="0"/>
                                      </p:stCondLst>
                                      <p:childTnLst>
                                        <p:set>
                                          <p:cBhvr>
                                            <p:cTn id="38" dur="1" fill="hold">
                                              <p:stCondLst>
                                                <p:cond delay="0"/>
                                              </p:stCondLst>
                                            </p:cTn>
                                            <p:tgtEl>
                                              <p:spTgt spid="14"/>
                                            </p:tgtEl>
                                            <p:attrNameLst>
                                              <p:attrName>style.visibility</p:attrName>
                                            </p:attrNameLst>
                                          </p:cBhvr>
                                          <p:to>
                                            <p:strVal val="hidden"/>
                                          </p:to>
                                        </p:set>
                                      </p:childTnLst>
                                    </p:cTn>
                                  </p:par>
                                  <p:par>
                                    <p:cTn id="39" presetID="22" presetClass="entr" presetSubtype="8" fill="hold" nodeType="with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wipe(left)">
                                          <p:cBhvr>
                                            <p:cTn id="41" dur="500"/>
                                            <p:tgtEl>
                                              <p:spTgt spid="26"/>
                                            </p:tgtEl>
                                          </p:cBhvr>
                                        </p:animEffect>
                                      </p:childTnLst>
                                    </p:cTn>
                                  </p:par>
                                  <p:par>
                                    <p:cTn id="42" presetID="22" presetClass="entr" presetSubtype="8" fill="hold" nodeType="withEffect">
                                      <p:stCondLst>
                                        <p:cond delay="0"/>
                                      </p:stCondLst>
                                      <p:childTnLst>
                                        <p:set>
                                          <p:cBhvr>
                                            <p:cTn id="43" dur="1" fill="hold">
                                              <p:stCondLst>
                                                <p:cond delay="0"/>
                                              </p:stCondLst>
                                            </p:cTn>
                                            <p:tgtEl>
                                              <p:spTgt spid="28"/>
                                            </p:tgtEl>
                                            <p:attrNameLst>
                                              <p:attrName>style.visibility</p:attrName>
                                            </p:attrNameLst>
                                          </p:cBhvr>
                                          <p:to>
                                            <p:strVal val="visible"/>
                                          </p:to>
                                        </p:set>
                                        <p:animEffect transition="in" filter="wipe(left)">
                                          <p:cBhvr>
                                            <p:cTn id="44" dur="500"/>
                                            <p:tgtEl>
                                              <p:spTgt spid="28"/>
                                            </p:tgtEl>
                                          </p:cBhvr>
                                        </p:animEffect>
                                      </p:childTnLst>
                                    </p:cTn>
                                  </p:par>
                                  <p:par>
                                    <p:cTn id="45" presetID="22" presetClass="entr" presetSubtype="8" fill="hold" nodeType="withEffect">
                                      <p:stCondLst>
                                        <p:cond delay="0"/>
                                      </p:stCondLst>
                                      <p:childTnLst>
                                        <p:set>
                                          <p:cBhvr>
                                            <p:cTn id="46" dur="1" fill="hold">
                                              <p:stCondLst>
                                                <p:cond delay="0"/>
                                              </p:stCondLst>
                                            </p:cTn>
                                            <p:tgtEl>
                                              <p:spTgt spid="30"/>
                                            </p:tgtEl>
                                            <p:attrNameLst>
                                              <p:attrName>style.visibility</p:attrName>
                                            </p:attrNameLst>
                                          </p:cBhvr>
                                          <p:to>
                                            <p:strVal val="visible"/>
                                          </p:to>
                                        </p:set>
                                        <p:animEffect transition="in" filter="wipe(left)">
                                          <p:cBhvr>
                                            <p:cTn id="4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48" fill="hold" display="0">
                      <p:stCondLst>
                        <p:cond delay="indefinite"/>
                      </p:stCondLst>
                      <p:endCondLst>
                        <p:cond evt="onStopAudio" delay="0">
                          <p:tgtEl>
                            <p:sldTgt/>
                          </p:tgtEl>
                        </p:cond>
                      </p:endCondLst>
                    </p:cTn>
                    <p:tgtEl>
                      <p:spTgt spid="2053"/>
                    </p:tgtEl>
                  </p:cMediaNode>
                </p:audio>
              </p:childTnLst>
            </p:cTn>
          </p:par>
        </p:tnLst>
        <p:bldLst>
          <p:bldP spid="2055" grpId="0" animBg="1"/>
          <p:bldP spid="14" grpId="0" animBg="1"/>
          <p:bldP spid="14" grpId="1" animBg="1"/>
          <p:bldP spid="15" grpId="0" animBg="1"/>
        </p:bldLst>
      </p:timing>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C22D50D5-9629-95E1-1986-09B0793D417F}"/>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contrast="-40000"/>
                    </a14:imgEffect>
                  </a14:imgLayer>
                </a14:imgProps>
              </a:ext>
            </a:extLst>
          </a:blip>
          <a:stretch>
            <a:fillRect/>
          </a:stretch>
        </p:blipFill>
        <p:spPr>
          <a:xfrm>
            <a:off x="0" y="0"/>
            <a:ext cx="12192000" cy="6858000"/>
          </a:xfrm>
          <a:prstGeom prst="rect">
            <a:avLst/>
          </a:prstGeom>
        </p:spPr>
      </p:pic>
      <p:pic>
        <p:nvPicPr>
          <p:cNvPr id="13" name="Picture 12">
            <a:extLst>
              <a:ext uri="{FF2B5EF4-FFF2-40B4-BE49-F238E27FC236}">
                <a16:creationId xmlns:a16="http://schemas.microsoft.com/office/drawing/2014/main" id="{FCD39096-5F88-21BA-881E-1C20FFF5E00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36054" y="3710373"/>
            <a:ext cx="7474998" cy="3147627"/>
          </a:xfrm>
          <a:prstGeom prst="rect">
            <a:avLst/>
          </a:prstGeom>
        </p:spPr>
      </p:pic>
      <p:grpSp>
        <p:nvGrpSpPr>
          <p:cNvPr id="3" name="Group 2">
            <a:extLst>
              <a:ext uri="{FF2B5EF4-FFF2-40B4-BE49-F238E27FC236}">
                <a16:creationId xmlns:a16="http://schemas.microsoft.com/office/drawing/2014/main" id="{5A162989-19CF-F520-188B-0BA60D9932BC}"/>
              </a:ext>
            </a:extLst>
          </p:cNvPr>
          <p:cNvGrpSpPr/>
          <p:nvPr/>
        </p:nvGrpSpPr>
        <p:grpSpPr>
          <a:xfrm>
            <a:off x="3353222" y="1715735"/>
            <a:ext cx="5840662" cy="1585196"/>
            <a:chOff x="3081906" y="1538182"/>
            <a:chExt cx="5840662" cy="1585196"/>
          </a:xfrm>
        </p:grpSpPr>
        <p:sp>
          <p:nvSpPr>
            <p:cNvPr id="2" name="TextBox 1">
              <a:extLst>
                <a:ext uri="{FF2B5EF4-FFF2-40B4-BE49-F238E27FC236}">
                  <a16:creationId xmlns:a16="http://schemas.microsoft.com/office/drawing/2014/main" id="{5D03588E-0B1C-4747-D537-C1434CF5B787}"/>
                </a:ext>
              </a:extLst>
            </p:cNvPr>
            <p:cNvSpPr txBox="1"/>
            <p:nvPr/>
          </p:nvSpPr>
          <p:spPr>
            <a:xfrm>
              <a:off x="3081906" y="1553718"/>
              <a:ext cx="5840662" cy="1569660"/>
            </a:xfrm>
            <a:prstGeom prst="rect">
              <a:avLst/>
            </a:prstGeom>
            <a:noFill/>
          </p:spPr>
          <p:txBody>
            <a:bodyPr wrap="square" rtlCol="0">
              <a:spAutoFit/>
            </a:bodyPr>
            <a:lstStyle/>
            <a:p>
              <a:pPr algn="ctr"/>
              <a:r>
                <a:rPr lang="en-US" sz="9600" b="1" dirty="0">
                  <a:ln w="104775">
                    <a:solidFill>
                      <a:schemeClr val="bg1"/>
                    </a:solidFill>
                    <a:prstDash val="solid"/>
                  </a:ln>
                  <a:solidFill>
                    <a:schemeClr val="bg1"/>
                  </a:solidFill>
                  <a:effectLst>
                    <a:outerShdw blurRad="50800" dist="50800" dir="5400000" algn="ctr" rotWithShape="0">
                      <a:srgbClr val="0070C0"/>
                    </a:outerShdw>
                  </a:effectLst>
                  <a:latin typeface="UVN Banh Mi" pitchFamily="2" charset="0"/>
                </a:rPr>
                <a:t>VẬN DỤNG</a:t>
              </a:r>
            </a:p>
          </p:txBody>
        </p:sp>
        <p:sp>
          <p:nvSpPr>
            <p:cNvPr id="20" name="TextBox 19">
              <a:extLst>
                <a:ext uri="{FF2B5EF4-FFF2-40B4-BE49-F238E27FC236}">
                  <a16:creationId xmlns:a16="http://schemas.microsoft.com/office/drawing/2014/main" id="{6940D9DE-EDC9-E1C4-6AD8-D3E3021B98D6}"/>
                </a:ext>
              </a:extLst>
            </p:cNvPr>
            <p:cNvSpPr txBox="1"/>
            <p:nvPr/>
          </p:nvSpPr>
          <p:spPr>
            <a:xfrm>
              <a:off x="3081906" y="1538182"/>
              <a:ext cx="5840662" cy="1569660"/>
            </a:xfrm>
            <a:prstGeom prst="rect">
              <a:avLst/>
            </a:prstGeom>
            <a:noFill/>
          </p:spPr>
          <p:txBody>
            <a:bodyPr wrap="square" rtlCol="0">
              <a:spAutoFit/>
            </a:bodyPr>
            <a:lstStyle/>
            <a:p>
              <a:pPr algn="ctr"/>
              <a:r>
                <a:rPr lang="en-US" sz="9600" b="1" dirty="0">
                  <a:ln w="12700">
                    <a:solidFill>
                      <a:srgbClr val="002060"/>
                    </a:solidFill>
                    <a:prstDash val="solid"/>
                  </a:ln>
                  <a:solidFill>
                    <a:srgbClr val="FFFF99"/>
                  </a:solidFill>
                  <a:latin typeface="UVN Banh Mi" pitchFamily="2" charset="0"/>
                </a:rPr>
                <a:t>V</a:t>
              </a:r>
              <a:r>
                <a:rPr lang="en-US" sz="9600" b="1" dirty="0">
                  <a:ln w="12700">
                    <a:solidFill>
                      <a:srgbClr val="002060"/>
                    </a:solidFill>
                    <a:prstDash val="solid"/>
                  </a:ln>
                  <a:solidFill>
                    <a:srgbClr val="C9FAB8"/>
                  </a:solidFill>
                  <a:latin typeface="UVN Banh Mi" pitchFamily="2" charset="0"/>
                </a:rPr>
                <a:t>Ậ</a:t>
              </a:r>
              <a:r>
                <a:rPr lang="en-US" sz="9600" b="1" dirty="0">
                  <a:ln w="12700">
                    <a:solidFill>
                      <a:srgbClr val="002060"/>
                    </a:solidFill>
                    <a:prstDash val="solid"/>
                  </a:ln>
                  <a:solidFill>
                    <a:srgbClr val="FFCCFF"/>
                  </a:solidFill>
                  <a:latin typeface="UVN Banh Mi" pitchFamily="2" charset="0"/>
                </a:rPr>
                <a:t>N</a:t>
              </a:r>
              <a:r>
                <a:rPr lang="en-US" sz="9600" b="1" dirty="0">
                  <a:ln w="12700">
                    <a:solidFill>
                      <a:srgbClr val="002060"/>
                    </a:solidFill>
                    <a:prstDash val="solid"/>
                  </a:ln>
                  <a:solidFill>
                    <a:srgbClr val="ABE9FF"/>
                  </a:solidFill>
                  <a:latin typeface="UVN Banh Mi" pitchFamily="2" charset="0"/>
                </a:rPr>
                <a:t> </a:t>
              </a:r>
              <a:r>
                <a:rPr lang="en-US" sz="9600" b="1" dirty="0">
                  <a:ln w="12700">
                    <a:solidFill>
                      <a:srgbClr val="002060"/>
                    </a:solidFill>
                    <a:prstDash val="solid"/>
                  </a:ln>
                  <a:solidFill>
                    <a:srgbClr val="C9FAB8"/>
                  </a:solidFill>
                  <a:latin typeface="UVN Banh Mi" pitchFamily="2" charset="0"/>
                </a:rPr>
                <a:t>D</a:t>
              </a:r>
              <a:r>
                <a:rPr lang="en-US" sz="9600" b="1" dirty="0">
                  <a:ln w="12700">
                    <a:solidFill>
                      <a:srgbClr val="002060"/>
                    </a:solidFill>
                    <a:prstDash val="solid"/>
                  </a:ln>
                  <a:solidFill>
                    <a:srgbClr val="FFFF99"/>
                  </a:solidFill>
                  <a:latin typeface="UVN Banh Mi" pitchFamily="2" charset="0"/>
                </a:rPr>
                <a:t>Ụ</a:t>
              </a:r>
              <a:r>
                <a:rPr lang="en-US" sz="9600" b="1" dirty="0">
                  <a:ln w="12700">
                    <a:solidFill>
                      <a:srgbClr val="002060"/>
                    </a:solidFill>
                    <a:prstDash val="solid"/>
                  </a:ln>
                  <a:solidFill>
                    <a:srgbClr val="FFCCFF"/>
                  </a:solidFill>
                  <a:latin typeface="UVN Banh Mi" pitchFamily="2" charset="0"/>
                </a:rPr>
                <a:t>N</a:t>
              </a:r>
              <a:r>
                <a:rPr lang="en-US" sz="9600" b="1" dirty="0">
                  <a:ln w="12700">
                    <a:solidFill>
                      <a:srgbClr val="002060"/>
                    </a:solidFill>
                    <a:prstDash val="solid"/>
                  </a:ln>
                  <a:solidFill>
                    <a:srgbClr val="FFFF99"/>
                  </a:solidFill>
                  <a:latin typeface="UVN Banh Mi" pitchFamily="2" charset="0"/>
                </a:rPr>
                <a:t>G</a:t>
              </a:r>
            </a:p>
          </p:txBody>
        </p:sp>
      </p:grpSp>
    </p:spTree>
    <p:extLst>
      <p:ext uri="{BB962C8B-B14F-4D97-AF65-F5344CB8AC3E}">
        <p14:creationId xmlns:p14="http://schemas.microsoft.com/office/powerpoint/2010/main" val="249614775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style.rotation</p:attrName>
                                        </p:attrNameLst>
                                      </p:cBhvr>
                                      <p:tavLst>
                                        <p:tav tm="0">
                                          <p:val>
                                            <p:fltVal val="360"/>
                                          </p:val>
                                        </p:tav>
                                        <p:tav tm="100000">
                                          <p:val>
                                            <p:fltVal val="0"/>
                                          </p:val>
                                        </p:tav>
                                      </p:tavLst>
                                    </p:anim>
                                    <p:animEffect transition="in" filter="fade">
                                      <p:cBhvr>
                                        <p:cTn id="10" dur="500"/>
                                        <p:tgtEl>
                                          <p:spTgt spid="3"/>
                                        </p:tgtEl>
                                      </p:cBhvr>
                                    </p:animEffect>
                                  </p:childTnLst>
                                  <p:subTnLst>
                                    <p:audio>
                                      <p:cMediaNode>
                                        <p:cTn display="0" masterRel="sameClick">
                                          <p:stCondLst>
                                            <p:cond evt="begin" delay="0">
                                              <p:tn val="5"/>
                                            </p:cond>
                                          </p:stCondLst>
                                          <p:endCondLst>
                                            <p:cond evt="onStopAudio" delay="0">
                                              <p:tgtEl>
                                                <p:sldTgt/>
                                              </p:tgtEl>
                                            </p:cond>
                                          </p:endCondLst>
                                        </p:cTn>
                                        <p:tgtEl>
                                          <p:sndTgt r:embed="rId2" name="whoosh.wav"/>
                                        </p:tgtEl>
                                      </p:cMediaNode>
                                    </p:audio>
                                  </p:subTnLst>
                                </p:cTn>
                              </p:par>
                            </p:childTnLst>
                          </p:cTn>
                        </p:par>
                        <p:par>
                          <p:cTn id="11" fill="hold">
                            <p:stCondLst>
                              <p:cond delay="500"/>
                            </p:stCondLst>
                            <p:childTnLst>
                              <p:par>
                                <p:cTn id="12" presetID="32" presetClass="emph" presetSubtype="0" fill="hold" nodeType="afterEffect">
                                  <p:stCondLst>
                                    <p:cond delay="500"/>
                                  </p:stCondLst>
                                  <p:childTnLst>
                                    <p:animRot by="120000">
                                      <p:cBhvr>
                                        <p:cTn id="13" dur="200" fill="hold">
                                          <p:stCondLst>
                                            <p:cond delay="0"/>
                                          </p:stCondLst>
                                        </p:cTn>
                                        <p:tgtEl>
                                          <p:spTgt spid="3"/>
                                        </p:tgtEl>
                                        <p:attrNameLst>
                                          <p:attrName>r</p:attrName>
                                        </p:attrNameLst>
                                      </p:cBhvr>
                                    </p:animRot>
                                    <p:animRot by="-240000">
                                      <p:cBhvr>
                                        <p:cTn id="14" dur="400" fill="hold">
                                          <p:stCondLst>
                                            <p:cond delay="400"/>
                                          </p:stCondLst>
                                        </p:cTn>
                                        <p:tgtEl>
                                          <p:spTgt spid="3"/>
                                        </p:tgtEl>
                                        <p:attrNameLst>
                                          <p:attrName>r</p:attrName>
                                        </p:attrNameLst>
                                      </p:cBhvr>
                                    </p:animRot>
                                    <p:animRot by="240000">
                                      <p:cBhvr>
                                        <p:cTn id="15" dur="400" fill="hold">
                                          <p:stCondLst>
                                            <p:cond delay="800"/>
                                          </p:stCondLst>
                                        </p:cTn>
                                        <p:tgtEl>
                                          <p:spTgt spid="3"/>
                                        </p:tgtEl>
                                        <p:attrNameLst>
                                          <p:attrName>r</p:attrName>
                                        </p:attrNameLst>
                                      </p:cBhvr>
                                    </p:animRot>
                                    <p:animRot by="-240000">
                                      <p:cBhvr>
                                        <p:cTn id="16" dur="400" fill="hold">
                                          <p:stCondLst>
                                            <p:cond delay="1200"/>
                                          </p:stCondLst>
                                        </p:cTn>
                                        <p:tgtEl>
                                          <p:spTgt spid="3"/>
                                        </p:tgtEl>
                                        <p:attrNameLst>
                                          <p:attrName>r</p:attrName>
                                        </p:attrNameLst>
                                      </p:cBhvr>
                                    </p:animRot>
                                    <p:animRot by="120000">
                                      <p:cBhvr>
                                        <p:cTn id="17" dur="400" fill="hold">
                                          <p:stCondLst>
                                            <p:cond delay="1600"/>
                                          </p:stCondLst>
                                        </p:cTn>
                                        <p:tgtEl>
                                          <p:spTgt spid="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7E27DA4-4450-B519-36AE-A5CB86DC5A86}"/>
              </a:ext>
            </a:extLst>
          </p:cNvPr>
          <p:cNvPicPr>
            <a:picLocks noChangeAspect="1"/>
          </p:cNvPicPr>
          <p:nvPr/>
        </p:nvPicPr>
        <p:blipFill rotWithShape="1">
          <a:blip r:embed="rId2">
            <a:extLst>
              <a:ext uri="{BEBA8EAE-BF5A-486C-A8C5-ECC9F3942E4B}">
                <a14:imgProps xmlns:a14="http://schemas.microsoft.com/office/drawing/2010/main">
                  <a14:imgLayer r:embed="rId3">
                    <a14:imgEffect>
                      <a14:saturation sat="115000"/>
                    </a14:imgEffect>
                  </a14:imgLayer>
                </a14:imgProps>
              </a:ext>
            </a:extLst>
          </a:blip>
          <a:srcRect t="8768" b="-34"/>
          <a:stretch/>
        </p:blipFill>
        <p:spPr>
          <a:xfrm>
            <a:off x="0" y="0"/>
            <a:ext cx="12192000" cy="6858000"/>
          </a:xfrm>
          <a:prstGeom prst="rect">
            <a:avLst/>
          </a:prstGeom>
        </p:spPr>
      </p:pic>
      <p:sp>
        <p:nvSpPr>
          <p:cNvPr id="18" name="Rectangle: Rounded Corners 17">
            <a:extLst>
              <a:ext uri="{FF2B5EF4-FFF2-40B4-BE49-F238E27FC236}">
                <a16:creationId xmlns:a16="http://schemas.microsoft.com/office/drawing/2014/main" id="{39D07003-8BDD-5584-DA13-23E6165AED5B}"/>
              </a:ext>
            </a:extLst>
          </p:cNvPr>
          <p:cNvSpPr/>
          <p:nvPr/>
        </p:nvSpPr>
        <p:spPr>
          <a:xfrm>
            <a:off x="576072" y="402145"/>
            <a:ext cx="11039856" cy="6138120"/>
          </a:xfrm>
          <a:prstGeom prst="roundRect">
            <a:avLst/>
          </a:prstGeom>
          <a:solidFill>
            <a:schemeClr val="bg1">
              <a:alpha val="96000"/>
            </a:schemeClr>
          </a:solidFill>
          <a:ln w="28575">
            <a:solidFill>
              <a:srgbClr val="0070C0">
                <a:alpha val="81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8" name="Picture 7">
            <a:extLst>
              <a:ext uri="{FF2B5EF4-FFF2-40B4-BE49-F238E27FC236}">
                <a16:creationId xmlns:a16="http://schemas.microsoft.com/office/drawing/2014/main" id="{A569C10B-0437-0E0F-FF4C-338D4594B56E}"/>
              </a:ext>
            </a:extLst>
          </p:cNvPr>
          <p:cNvPicPr>
            <a:picLocks noChangeAspect="1"/>
          </p:cNvPicPr>
          <p:nvPr/>
        </p:nvPicPr>
        <p:blipFill>
          <a:blip r:embed="rId4"/>
          <a:stretch>
            <a:fillRect/>
          </a:stretch>
        </p:blipFill>
        <p:spPr>
          <a:xfrm>
            <a:off x="1656603" y="2143492"/>
            <a:ext cx="4619910" cy="3027737"/>
          </a:xfrm>
          <a:prstGeom prst="roundRect">
            <a:avLst/>
          </a:prstGeom>
        </p:spPr>
      </p:pic>
      <p:grpSp>
        <p:nvGrpSpPr>
          <p:cNvPr id="15" name="Group 14">
            <a:extLst>
              <a:ext uri="{FF2B5EF4-FFF2-40B4-BE49-F238E27FC236}">
                <a16:creationId xmlns:a16="http://schemas.microsoft.com/office/drawing/2014/main" id="{27736944-90B1-32D1-8753-BA17B13F12B6}"/>
              </a:ext>
            </a:extLst>
          </p:cNvPr>
          <p:cNvGrpSpPr/>
          <p:nvPr/>
        </p:nvGrpSpPr>
        <p:grpSpPr>
          <a:xfrm>
            <a:off x="1143547" y="1131704"/>
            <a:ext cx="10133425" cy="584775"/>
            <a:chOff x="1285590" y="769688"/>
            <a:chExt cx="10133425" cy="584775"/>
          </a:xfrm>
        </p:grpSpPr>
        <p:sp>
          <p:nvSpPr>
            <p:cNvPr id="9" name="TextBox 8">
              <a:extLst>
                <a:ext uri="{FF2B5EF4-FFF2-40B4-BE49-F238E27FC236}">
                  <a16:creationId xmlns:a16="http://schemas.microsoft.com/office/drawing/2014/main" id="{07D88AD8-991D-521E-5568-617B35ABE427}"/>
                </a:ext>
              </a:extLst>
            </p:cNvPr>
            <p:cNvSpPr txBox="1"/>
            <p:nvPr/>
          </p:nvSpPr>
          <p:spPr>
            <a:xfrm>
              <a:off x="1772607" y="769688"/>
              <a:ext cx="9646408" cy="584775"/>
            </a:xfrm>
            <a:prstGeom prst="rect">
              <a:avLst/>
            </a:prstGeom>
            <a:noFill/>
          </p:spPr>
          <p:txBody>
            <a:bodyPr wrap="square" rtlCol="0">
              <a:spAutoFit/>
            </a:bodyPr>
            <a:lstStyle/>
            <a:p>
              <a:r>
                <a:rPr lang="en-US" sz="3200" dirty="0" err="1">
                  <a:latin typeface="UTM Duepuntozero" panose="02040603050506020204" pitchFamily="18" charset="0"/>
                </a:rPr>
                <a:t>Viết</a:t>
              </a:r>
              <a:r>
                <a:rPr lang="en-US" sz="3200" dirty="0">
                  <a:latin typeface="UTM Duepuntozero" panose="02040603050506020204" pitchFamily="18" charset="0"/>
                </a:rPr>
                <a:t> </a:t>
              </a:r>
              <a:r>
                <a:rPr lang="en-US" sz="3200" dirty="0" err="1">
                  <a:latin typeface="UTM Duepuntozero" panose="02040603050506020204" pitchFamily="18" charset="0"/>
                </a:rPr>
                <a:t>lời</a:t>
              </a:r>
              <a:r>
                <a:rPr lang="en-US" sz="3200" dirty="0">
                  <a:latin typeface="UTM Duepuntozero" panose="02040603050506020204" pitchFamily="18" charset="0"/>
                </a:rPr>
                <a:t> </a:t>
              </a:r>
              <a:r>
                <a:rPr lang="en-US" sz="3200" dirty="0" err="1">
                  <a:latin typeface="UTM Duepuntozero" panose="02040603050506020204" pitchFamily="18" charset="0"/>
                </a:rPr>
                <a:t>cảm</a:t>
              </a:r>
              <a:r>
                <a:rPr lang="en-US" sz="3200" dirty="0">
                  <a:latin typeface="UTM Duepuntozero" panose="02040603050506020204" pitchFamily="18" charset="0"/>
                </a:rPr>
                <a:t> </a:t>
              </a:r>
              <a:r>
                <a:rPr lang="en-US" sz="3200" dirty="0" err="1">
                  <a:latin typeface="UTM Duepuntozero" panose="02040603050506020204" pitchFamily="18" charset="0"/>
                </a:rPr>
                <a:t>ơn</a:t>
              </a:r>
              <a:r>
                <a:rPr lang="en-US" sz="3200" dirty="0">
                  <a:latin typeface="UTM Duepuntozero" panose="02040603050506020204" pitchFamily="18" charset="0"/>
                </a:rPr>
                <a:t> </a:t>
              </a:r>
              <a:r>
                <a:rPr lang="en-US" sz="3200" dirty="0" err="1">
                  <a:latin typeface="UTM Duepuntozero" panose="02040603050506020204" pitchFamily="18" charset="0"/>
                </a:rPr>
                <a:t>gửi</a:t>
              </a:r>
              <a:r>
                <a:rPr lang="en-US" sz="3200" dirty="0">
                  <a:latin typeface="UTM Duepuntozero" panose="02040603050506020204" pitchFamily="18" charset="0"/>
                </a:rPr>
                <a:t> </a:t>
              </a:r>
              <a:r>
                <a:rPr lang="en-US" sz="3200" dirty="0" err="1">
                  <a:latin typeface="UTM Duepuntozero" panose="02040603050506020204" pitchFamily="18" charset="0"/>
                </a:rPr>
                <a:t>đến</a:t>
              </a:r>
              <a:r>
                <a:rPr lang="en-US" sz="3200" dirty="0">
                  <a:latin typeface="UTM Duepuntozero" panose="02040603050506020204" pitchFamily="18" charset="0"/>
                </a:rPr>
                <a:t> </a:t>
              </a:r>
              <a:r>
                <a:rPr lang="en-US" sz="3200" dirty="0" err="1">
                  <a:latin typeface="UTM Duepuntozero" panose="02040603050506020204" pitchFamily="18" charset="0"/>
                </a:rPr>
                <a:t>thầy</a:t>
              </a:r>
              <a:r>
                <a:rPr lang="en-US" sz="3200" dirty="0">
                  <a:latin typeface="UTM Duepuntozero" panose="02040603050506020204" pitchFamily="18" charset="0"/>
                </a:rPr>
                <a:t> </a:t>
              </a:r>
              <a:r>
                <a:rPr lang="en-US" sz="3200" dirty="0" err="1">
                  <a:latin typeface="UTM Duepuntozero" panose="02040603050506020204" pitchFamily="18" charset="0"/>
                </a:rPr>
                <a:t>giáo</a:t>
              </a:r>
              <a:r>
                <a:rPr lang="en-US" sz="3200" dirty="0">
                  <a:latin typeface="UTM Duepuntozero" panose="02040603050506020204" pitchFamily="18" charset="0"/>
                </a:rPr>
                <a:t> </a:t>
              </a:r>
              <a:r>
                <a:rPr lang="en-US" sz="3200" dirty="0" err="1">
                  <a:latin typeface="UTM Duepuntozero" panose="02040603050506020204" pitchFamily="18" charset="0"/>
                </a:rPr>
                <a:t>hoặc</a:t>
              </a:r>
              <a:r>
                <a:rPr lang="en-US" sz="3200" dirty="0">
                  <a:latin typeface="UTM Duepuntozero" panose="02040603050506020204" pitchFamily="18" charset="0"/>
                </a:rPr>
                <a:t> </a:t>
              </a:r>
              <a:r>
                <a:rPr lang="en-US" sz="3200" dirty="0" err="1">
                  <a:latin typeface="UTM Duepuntozero" panose="02040603050506020204" pitchFamily="18" charset="0"/>
                </a:rPr>
                <a:t>cô</a:t>
              </a:r>
              <a:r>
                <a:rPr lang="en-US" sz="3200" dirty="0">
                  <a:latin typeface="UTM Duepuntozero" panose="02040603050506020204" pitchFamily="18" charset="0"/>
                </a:rPr>
                <a:t> </a:t>
              </a:r>
              <a:r>
                <a:rPr lang="en-US" sz="3200" dirty="0" err="1">
                  <a:latin typeface="UTM Duepuntozero" panose="02040603050506020204" pitchFamily="18" charset="0"/>
                </a:rPr>
                <a:t>giáo</a:t>
              </a:r>
              <a:r>
                <a:rPr lang="en-US" sz="3200" dirty="0">
                  <a:latin typeface="UTM Duepuntozero" panose="02040603050506020204" pitchFamily="18" charset="0"/>
                </a:rPr>
                <a:t> </a:t>
              </a:r>
              <a:r>
                <a:rPr lang="en-US" sz="3200" dirty="0" err="1">
                  <a:latin typeface="UTM Duepuntozero" panose="02040603050506020204" pitchFamily="18" charset="0"/>
                </a:rPr>
                <a:t>đầu</a:t>
              </a:r>
              <a:r>
                <a:rPr lang="en-US" sz="3200" dirty="0">
                  <a:latin typeface="UTM Duepuntozero" panose="02040603050506020204" pitchFamily="18" charset="0"/>
                </a:rPr>
                <a:t> </a:t>
              </a:r>
              <a:r>
                <a:rPr lang="en-US" sz="3200" dirty="0" err="1">
                  <a:latin typeface="UTM Duepuntozero" panose="02040603050506020204" pitchFamily="18" charset="0"/>
                </a:rPr>
                <a:t>tiên</a:t>
              </a:r>
              <a:r>
                <a:rPr lang="en-US" sz="3200" dirty="0">
                  <a:latin typeface="UTM Duepuntozero" panose="02040603050506020204" pitchFamily="18" charset="0"/>
                </a:rPr>
                <a:t> </a:t>
              </a:r>
              <a:r>
                <a:rPr lang="en-US" sz="3200" dirty="0" err="1">
                  <a:latin typeface="UTM Duepuntozero" panose="02040603050506020204" pitchFamily="18" charset="0"/>
                </a:rPr>
                <a:t>của</a:t>
              </a:r>
              <a:r>
                <a:rPr lang="en-US" sz="3200" dirty="0">
                  <a:latin typeface="UTM Duepuntozero" panose="02040603050506020204" pitchFamily="18" charset="0"/>
                </a:rPr>
                <a:t> </a:t>
              </a:r>
              <a:r>
                <a:rPr lang="en-US" sz="3200" dirty="0" err="1">
                  <a:latin typeface="UTM Duepuntozero" panose="02040603050506020204" pitchFamily="18" charset="0"/>
                </a:rPr>
                <a:t>em</a:t>
              </a:r>
              <a:r>
                <a:rPr lang="en-US" sz="3200" dirty="0">
                  <a:latin typeface="UTM Duepuntozero" panose="02040603050506020204" pitchFamily="18" charset="0"/>
                </a:rPr>
                <a:t>.</a:t>
              </a:r>
              <a:endParaRPr lang="vi-VN" sz="3200" dirty="0"/>
            </a:p>
          </p:txBody>
        </p:sp>
        <p:pic>
          <p:nvPicPr>
            <p:cNvPr id="14" name="Picture 2">
              <a:extLst>
                <a:ext uri="{FF2B5EF4-FFF2-40B4-BE49-F238E27FC236}">
                  <a16:creationId xmlns:a16="http://schemas.microsoft.com/office/drawing/2014/main" id="{310B8BE7-1E35-900A-62B6-E332C2F85B0C}"/>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1285590" y="797362"/>
              <a:ext cx="495300" cy="495300"/>
            </a:xfrm>
            <a:prstGeom prst="rect">
              <a:avLst/>
            </a:prstGeom>
            <a:noFill/>
            <a:extLst>
              <a:ext uri="{909E8E84-426E-40DD-AFC4-6F175D3DCCD1}">
                <a14:hiddenFill xmlns:a14="http://schemas.microsoft.com/office/drawing/2010/main">
                  <a:solidFill>
                    <a:srgbClr val="FFFFFF"/>
                  </a:solidFill>
                </a14:hiddenFill>
              </a:ext>
            </a:extLst>
          </p:spPr>
        </p:pic>
      </p:grpSp>
      <p:pic>
        <p:nvPicPr>
          <p:cNvPr id="17" name="Picture 16">
            <a:extLst>
              <a:ext uri="{FF2B5EF4-FFF2-40B4-BE49-F238E27FC236}">
                <a16:creationId xmlns:a16="http://schemas.microsoft.com/office/drawing/2014/main" id="{B0FDEF69-CB97-4606-F482-3F1C327EA6F0}"/>
              </a:ext>
            </a:extLst>
          </p:cNvPr>
          <p:cNvPicPr>
            <a:picLocks noChangeAspect="1"/>
          </p:cNvPicPr>
          <p:nvPr/>
        </p:nvPicPr>
        <p:blipFill>
          <a:blip r:embed="rId7"/>
          <a:stretch>
            <a:fillRect/>
          </a:stretch>
        </p:blipFill>
        <p:spPr>
          <a:xfrm>
            <a:off x="7202511" y="2008333"/>
            <a:ext cx="3089910" cy="3298054"/>
          </a:xfrm>
          <a:prstGeom prst="rect">
            <a:avLst/>
          </a:prstGeom>
        </p:spPr>
      </p:pic>
    </p:spTree>
    <p:extLst>
      <p:ext uri="{BB962C8B-B14F-4D97-AF65-F5344CB8AC3E}">
        <p14:creationId xmlns:p14="http://schemas.microsoft.com/office/powerpoint/2010/main" val="213374590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randombar(horizontal)">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8C0EB29-AC2C-DA30-0EB3-48F4C857E1DC}"/>
              </a:ext>
            </a:extLst>
          </p:cNvPr>
          <p:cNvPicPr>
            <a:picLocks noChangeAspect="1"/>
          </p:cNvPicPr>
          <p:nvPr/>
        </p:nvPicPr>
        <p:blipFill rotWithShape="1">
          <a:blip r:embed="rId2">
            <a:extLst>
              <a:ext uri="{BEBA8EAE-BF5A-486C-A8C5-ECC9F3942E4B}">
                <a14:imgProps xmlns:a14="http://schemas.microsoft.com/office/drawing/2010/main">
                  <a14:imgLayer r:embed="rId3">
                    <a14:imgEffect>
                      <a14:saturation sat="115000"/>
                    </a14:imgEffect>
                  </a14:imgLayer>
                </a14:imgProps>
              </a:ext>
            </a:extLst>
          </a:blip>
          <a:srcRect t="8768" b="-34"/>
          <a:stretch/>
        </p:blipFill>
        <p:spPr>
          <a:xfrm>
            <a:off x="0" y="0"/>
            <a:ext cx="12192000" cy="6858000"/>
          </a:xfrm>
          <a:prstGeom prst="rect">
            <a:avLst/>
          </a:prstGeom>
        </p:spPr>
      </p:pic>
      <p:sp>
        <p:nvSpPr>
          <p:cNvPr id="13" name="Rectangle: Rounded Corners 12">
            <a:extLst>
              <a:ext uri="{FF2B5EF4-FFF2-40B4-BE49-F238E27FC236}">
                <a16:creationId xmlns:a16="http://schemas.microsoft.com/office/drawing/2014/main" id="{32EDEFCF-68C8-BC5E-C99E-9B468012E388}"/>
              </a:ext>
            </a:extLst>
          </p:cNvPr>
          <p:cNvSpPr/>
          <p:nvPr/>
        </p:nvSpPr>
        <p:spPr>
          <a:xfrm>
            <a:off x="310896" y="402145"/>
            <a:ext cx="11570208" cy="6138120"/>
          </a:xfrm>
          <a:prstGeom prst="roundRect">
            <a:avLst/>
          </a:prstGeom>
          <a:solidFill>
            <a:schemeClr val="bg1">
              <a:alpha val="96000"/>
            </a:schemeClr>
          </a:solidFill>
          <a:ln w="28575">
            <a:solidFill>
              <a:srgbClr val="0070C0">
                <a:alpha val="81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6" name="Picture 5">
            <a:extLst>
              <a:ext uri="{FF2B5EF4-FFF2-40B4-BE49-F238E27FC236}">
                <a16:creationId xmlns:a16="http://schemas.microsoft.com/office/drawing/2014/main" id="{5954B4B8-DC28-B9F4-6209-4BF7A845692D}"/>
              </a:ext>
            </a:extLst>
          </p:cNvPr>
          <p:cNvPicPr>
            <a:picLocks noChangeAspect="1"/>
          </p:cNvPicPr>
          <p:nvPr/>
        </p:nvPicPr>
        <p:blipFill>
          <a:blip r:embed="rId4"/>
          <a:stretch>
            <a:fillRect/>
          </a:stretch>
        </p:blipFill>
        <p:spPr>
          <a:xfrm>
            <a:off x="502212" y="2704127"/>
            <a:ext cx="2834121" cy="1857390"/>
          </a:xfrm>
          <a:prstGeom prst="roundRect">
            <a:avLst/>
          </a:prstGeom>
        </p:spPr>
      </p:pic>
      <p:grpSp>
        <p:nvGrpSpPr>
          <p:cNvPr id="8" name="Group 7">
            <a:extLst>
              <a:ext uri="{FF2B5EF4-FFF2-40B4-BE49-F238E27FC236}">
                <a16:creationId xmlns:a16="http://schemas.microsoft.com/office/drawing/2014/main" id="{4376BA45-23E4-D50D-6DB2-DFFF6650511F}"/>
              </a:ext>
            </a:extLst>
          </p:cNvPr>
          <p:cNvGrpSpPr/>
          <p:nvPr/>
        </p:nvGrpSpPr>
        <p:grpSpPr>
          <a:xfrm>
            <a:off x="1187935" y="1167959"/>
            <a:ext cx="10133425" cy="584775"/>
            <a:chOff x="1285590" y="769688"/>
            <a:chExt cx="10133425" cy="584775"/>
          </a:xfrm>
        </p:grpSpPr>
        <p:sp>
          <p:nvSpPr>
            <p:cNvPr id="9" name="TextBox 8">
              <a:extLst>
                <a:ext uri="{FF2B5EF4-FFF2-40B4-BE49-F238E27FC236}">
                  <a16:creationId xmlns:a16="http://schemas.microsoft.com/office/drawing/2014/main" id="{20629599-CC93-5032-CD30-E9956ABD81A3}"/>
                </a:ext>
              </a:extLst>
            </p:cNvPr>
            <p:cNvSpPr txBox="1"/>
            <p:nvPr/>
          </p:nvSpPr>
          <p:spPr>
            <a:xfrm>
              <a:off x="1772607" y="769688"/>
              <a:ext cx="9646408" cy="584775"/>
            </a:xfrm>
            <a:prstGeom prst="rect">
              <a:avLst/>
            </a:prstGeom>
            <a:noFill/>
          </p:spPr>
          <p:txBody>
            <a:bodyPr wrap="square" rtlCol="0">
              <a:spAutoFit/>
            </a:bodyPr>
            <a:lstStyle/>
            <a:p>
              <a:r>
                <a:rPr lang="en-US" sz="3200" dirty="0" err="1">
                  <a:latin typeface="UTM Duepuntozero" panose="02040603050506020204" pitchFamily="18" charset="0"/>
                </a:rPr>
                <a:t>Viết</a:t>
              </a:r>
              <a:r>
                <a:rPr lang="en-US" sz="3200" dirty="0">
                  <a:latin typeface="UTM Duepuntozero" panose="02040603050506020204" pitchFamily="18" charset="0"/>
                </a:rPr>
                <a:t> </a:t>
              </a:r>
              <a:r>
                <a:rPr lang="en-US" sz="3200" dirty="0" err="1">
                  <a:latin typeface="UTM Duepuntozero" panose="02040603050506020204" pitchFamily="18" charset="0"/>
                </a:rPr>
                <a:t>lời</a:t>
              </a:r>
              <a:r>
                <a:rPr lang="en-US" sz="3200" dirty="0">
                  <a:latin typeface="UTM Duepuntozero" panose="02040603050506020204" pitchFamily="18" charset="0"/>
                </a:rPr>
                <a:t> </a:t>
              </a:r>
              <a:r>
                <a:rPr lang="en-US" sz="3200" dirty="0" err="1">
                  <a:latin typeface="UTM Duepuntozero" panose="02040603050506020204" pitchFamily="18" charset="0"/>
                </a:rPr>
                <a:t>cảm</a:t>
              </a:r>
              <a:r>
                <a:rPr lang="en-US" sz="3200" dirty="0">
                  <a:latin typeface="UTM Duepuntozero" panose="02040603050506020204" pitchFamily="18" charset="0"/>
                </a:rPr>
                <a:t> </a:t>
              </a:r>
              <a:r>
                <a:rPr lang="en-US" sz="3200" dirty="0" err="1">
                  <a:latin typeface="UTM Duepuntozero" panose="02040603050506020204" pitchFamily="18" charset="0"/>
                </a:rPr>
                <a:t>ơn</a:t>
              </a:r>
              <a:r>
                <a:rPr lang="en-US" sz="3200" dirty="0">
                  <a:latin typeface="UTM Duepuntozero" panose="02040603050506020204" pitchFamily="18" charset="0"/>
                </a:rPr>
                <a:t> </a:t>
              </a:r>
              <a:r>
                <a:rPr lang="en-US" sz="3200" dirty="0" err="1">
                  <a:latin typeface="UTM Duepuntozero" panose="02040603050506020204" pitchFamily="18" charset="0"/>
                </a:rPr>
                <a:t>gửi</a:t>
              </a:r>
              <a:r>
                <a:rPr lang="en-US" sz="3200" dirty="0">
                  <a:latin typeface="UTM Duepuntozero" panose="02040603050506020204" pitchFamily="18" charset="0"/>
                </a:rPr>
                <a:t> </a:t>
              </a:r>
              <a:r>
                <a:rPr lang="en-US" sz="3200" dirty="0" err="1">
                  <a:latin typeface="UTM Duepuntozero" panose="02040603050506020204" pitchFamily="18" charset="0"/>
                </a:rPr>
                <a:t>đến</a:t>
              </a:r>
              <a:r>
                <a:rPr lang="en-US" sz="3200" dirty="0">
                  <a:latin typeface="UTM Duepuntozero" panose="02040603050506020204" pitchFamily="18" charset="0"/>
                </a:rPr>
                <a:t> </a:t>
              </a:r>
              <a:r>
                <a:rPr lang="en-US" sz="3200" dirty="0" err="1">
                  <a:latin typeface="UTM Duepuntozero" panose="02040603050506020204" pitchFamily="18" charset="0"/>
                </a:rPr>
                <a:t>thầy</a:t>
              </a:r>
              <a:r>
                <a:rPr lang="en-US" sz="3200" dirty="0">
                  <a:latin typeface="UTM Duepuntozero" panose="02040603050506020204" pitchFamily="18" charset="0"/>
                </a:rPr>
                <a:t> </a:t>
              </a:r>
              <a:r>
                <a:rPr lang="en-US" sz="3200" dirty="0" err="1">
                  <a:latin typeface="UTM Duepuntozero" panose="02040603050506020204" pitchFamily="18" charset="0"/>
                </a:rPr>
                <a:t>giáo</a:t>
              </a:r>
              <a:r>
                <a:rPr lang="en-US" sz="3200" dirty="0">
                  <a:latin typeface="UTM Duepuntozero" panose="02040603050506020204" pitchFamily="18" charset="0"/>
                </a:rPr>
                <a:t> </a:t>
              </a:r>
              <a:r>
                <a:rPr lang="en-US" sz="3200" dirty="0" err="1">
                  <a:latin typeface="UTM Duepuntozero" panose="02040603050506020204" pitchFamily="18" charset="0"/>
                </a:rPr>
                <a:t>hoặc</a:t>
              </a:r>
              <a:r>
                <a:rPr lang="en-US" sz="3200" dirty="0">
                  <a:latin typeface="UTM Duepuntozero" panose="02040603050506020204" pitchFamily="18" charset="0"/>
                </a:rPr>
                <a:t> </a:t>
              </a:r>
              <a:r>
                <a:rPr lang="en-US" sz="3200" dirty="0" err="1">
                  <a:latin typeface="UTM Duepuntozero" panose="02040603050506020204" pitchFamily="18" charset="0"/>
                </a:rPr>
                <a:t>cô</a:t>
              </a:r>
              <a:r>
                <a:rPr lang="en-US" sz="3200" dirty="0">
                  <a:latin typeface="UTM Duepuntozero" panose="02040603050506020204" pitchFamily="18" charset="0"/>
                </a:rPr>
                <a:t> </a:t>
              </a:r>
              <a:r>
                <a:rPr lang="en-US" sz="3200" dirty="0" err="1">
                  <a:latin typeface="UTM Duepuntozero" panose="02040603050506020204" pitchFamily="18" charset="0"/>
                </a:rPr>
                <a:t>giáo</a:t>
              </a:r>
              <a:r>
                <a:rPr lang="en-US" sz="3200" dirty="0">
                  <a:latin typeface="UTM Duepuntozero" panose="02040603050506020204" pitchFamily="18" charset="0"/>
                </a:rPr>
                <a:t> </a:t>
              </a:r>
              <a:r>
                <a:rPr lang="en-US" sz="3200" dirty="0" err="1">
                  <a:latin typeface="UTM Duepuntozero" panose="02040603050506020204" pitchFamily="18" charset="0"/>
                </a:rPr>
                <a:t>đầu</a:t>
              </a:r>
              <a:r>
                <a:rPr lang="en-US" sz="3200" dirty="0">
                  <a:latin typeface="UTM Duepuntozero" panose="02040603050506020204" pitchFamily="18" charset="0"/>
                </a:rPr>
                <a:t> </a:t>
              </a:r>
              <a:r>
                <a:rPr lang="en-US" sz="3200" dirty="0" err="1">
                  <a:latin typeface="UTM Duepuntozero" panose="02040603050506020204" pitchFamily="18" charset="0"/>
                </a:rPr>
                <a:t>tiên</a:t>
              </a:r>
              <a:r>
                <a:rPr lang="en-US" sz="3200" dirty="0">
                  <a:latin typeface="UTM Duepuntozero" panose="02040603050506020204" pitchFamily="18" charset="0"/>
                </a:rPr>
                <a:t> </a:t>
              </a:r>
              <a:r>
                <a:rPr lang="en-US" sz="3200" dirty="0" err="1">
                  <a:latin typeface="UTM Duepuntozero" panose="02040603050506020204" pitchFamily="18" charset="0"/>
                </a:rPr>
                <a:t>của</a:t>
              </a:r>
              <a:r>
                <a:rPr lang="en-US" sz="3200" dirty="0">
                  <a:latin typeface="UTM Duepuntozero" panose="02040603050506020204" pitchFamily="18" charset="0"/>
                </a:rPr>
                <a:t> </a:t>
              </a:r>
              <a:r>
                <a:rPr lang="en-US" sz="3200" dirty="0" err="1">
                  <a:latin typeface="UTM Duepuntozero" panose="02040603050506020204" pitchFamily="18" charset="0"/>
                </a:rPr>
                <a:t>em</a:t>
              </a:r>
              <a:r>
                <a:rPr lang="en-US" sz="3200" dirty="0">
                  <a:latin typeface="UTM Duepuntozero" panose="02040603050506020204" pitchFamily="18" charset="0"/>
                </a:rPr>
                <a:t>.</a:t>
              </a:r>
              <a:endParaRPr lang="vi-VN" sz="3200" dirty="0"/>
            </a:p>
          </p:txBody>
        </p:sp>
        <p:pic>
          <p:nvPicPr>
            <p:cNvPr id="10" name="Picture 2">
              <a:extLst>
                <a:ext uri="{FF2B5EF4-FFF2-40B4-BE49-F238E27FC236}">
                  <a16:creationId xmlns:a16="http://schemas.microsoft.com/office/drawing/2014/main" id="{C6B1A78B-3C84-D43D-91A8-06F0D4809F58}"/>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1285590" y="797362"/>
              <a:ext cx="495300" cy="49530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2" name="Group 11">
            <a:extLst>
              <a:ext uri="{FF2B5EF4-FFF2-40B4-BE49-F238E27FC236}">
                <a16:creationId xmlns:a16="http://schemas.microsoft.com/office/drawing/2014/main" id="{586099FD-121D-F198-3B9C-E3146EE1E90E}"/>
              </a:ext>
            </a:extLst>
          </p:cNvPr>
          <p:cNvGrpSpPr/>
          <p:nvPr/>
        </p:nvGrpSpPr>
        <p:grpSpPr>
          <a:xfrm>
            <a:off x="3336333" y="2143493"/>
            <a:ext cx="8468366" cy="3546548"/>
            <a:chOff x="3221422" y="2143493"/>
            <a:chExt cx="8468366" cy="3546548"/>
          </a:xfrm>
        </p:grpSpPr>
        <p:sp>
          <p:nvSpPr>
            <p:cNvPr id="7" name="TextBox 6">
              <a:extLst>
                <a:ext uri="{FF2B5EF4-FFF2-40B4-BE49-F238E27FC236}">
                  <a16:creationId xmlns:a16="http://schemas.microsoft.com/office/drawing/2014/main" id="{578E002F-258C-D844-86DA-4C8E58B50B43}"/>
                </a:ext>
              </a:extLst>
            </p:cNvPr>
            <p:cNvSpPr txBox="1"/>
            <p:nvPr/>
          </p:nvSpPr>
          <p:spPr>
            <a:xfrm>
              <a:off x="3221422" y="2143493"/>
              <a:ext cx="8468366" cy="3546548"/>
            </a:xfrm>
            <a:prstGeom prst="rect">
              <a:avLst/>
            </a:prstGeom>
            <a:noFill/>
          </p:spPr>
          <p:txBody>
            <a:bodyPr wrap="square">
              <a:spAutoFit/>
            </a:bodyPr>
            <a:lstStyle/>
            <a:p>
              <a:pPr indent="200025" algn="just">
                <a:lnSpc>
                  <a:spcPct val="115000"/>
                </a:lnSpc>
                <a:spcAft>
                  <a:spcPts val="800"/>
                </a:spcAft>
              </a:pPr>
              <a:r>
                <a:rPr lang="en-US" sz="2800" dirty="0">
                  <a:effectLst/>
                  <a:ea typeface="Calibri" panose="020F0502020204030204" pitchFamily="34" charset="0"/>
                  <a:cs typeface="Times New Roman" panose="02020603050405020304" pitchFamily="18" charset="0"/>
                </a:rPr>
                <a:t>        </a:t>
              </a:r>
              <a:r>
                <a:rPr lang="en-US" sz="2800" dirty="0" err="1">
                  <a:effectLst/>
                  <a:ea typeface="Calibri" panose="020F0502020204030204" pitchFamily="34" charset="0"/>
                  <a:cs typeface="Times New Roman" panose="02020603050405020304" pitchFamily="18" charset="0"/>
                </a:rPr>
                <a:t>Gợi</a:t>
              </a:r>
              <a:r>
                <a:rPr lang="en-US" sz="2800" dirty="0">
                  <a:effectLst/>
                  <a:ea typeface="Calibri" panose="020F0502020204030204" pitchFamily="34" charset="0"/>
                  <a:cs typeface="Times New Roman" panose="02020603050405020304" pitchFamily="18" charset="0"/>
                </a:rPr>
                <a:t> ý:</a:t>
              </a:r>
            </a:p>
            <a:p>
              <a:pPr indent="200025" algn="just">
                <a:lnSpc>
                  <a:spcPct val="115000"/>
                </a:lnSpc>
                <a:spcAft>
                  <a:spcPts val="800"/>
                </a:spcAft>
              </a:pPr>
              <a:r>
                <a:rPr lang="en-US" sz="2800" dirty="0">
                  <a:effectLst/>
                  <a:ea typeface="Calibri" panose="020F0502020204030204" pitchFamily="34" charset="0"/>
                  <a:cs typeface="Times New Roman" panose="02020603050405020304" pitchFamily="18" charset="0"/>
                </a:rPr>
                <a:t>+ </a:t>
              </a:r>
              <a:r>
                <a:rPr lang="en-US" sz="2800" dirty="0" err="1">
                  <a:effectLst/>
                  <a:ea typeface="Calibri" panose="020F0502020204030204" pitchFamily="34" charset="0"/>
                  <a:cs typeface="Times New Roman" panose="02020603050405020304" pitchFamily="18" charset="0"/>
                </a:rPr>
                <a:t>Thầy</a:t>
              </a:r>
              <a:r>
                <a:rPr lang="en-US" sz="2800" dirty="0">
                  <a:effectLst/>
                  <a:ea typeface="Calibri" panose="020F0502020204030204" pitchFamily="34" charset="0"/>
                  <a:cs typeface="Times New Roman" panose="02020603050405020304" pitchFamily="18" charset="0"/>
                </a:rPr>
                <a:t> </a:t>
              </a:r>
              <a:r>
                <a:rPr lang="en-US" sz="2800" dirty="0" err="1">
                  <a:effectLst/>
                  <a:ea typeface="Calibri" panose="020F0502020204030204" pitchFamily="34" charset="0"/>
                  <a:cs typeface="Times New Roman" panose="02020603050405020304" pitchFamily="18" charset="0"/>
                </a:rPr>
                <a:t>giáo</a:t>
              </a:r>
              <a:r>
                <a:rPr lang="en-US" sz="2800" dirty="0">
                  <a:effectLst/>
                  <a:ea typeface="Calibri" panose="020F0502020204030204" pitchFamily="34" charset="0"/>
                  <a:cs typeface="Times New Roman" panose="02020603050405020304" pitchFamily="18" charset="0"/>
                </a:rPr>
                <a:t> </a:t>
              </a:r>
              <a:r>
                <a:rPr lang="en-US" sz="2800" dirty="0" err="1">
                  <a:effectLst/>
                  <a:ea typeface="Calibri" panose="020F0502020204030204" pitchFamily="34" charset="0"/>
                  <a:cs typeface="Times New Roman" panose="02020603050405020304" pitchFamily="18" charset="0"/>
                </a:rPr>
                <a:t>hoặc</a:t>
              </a:r>
              <a:r>
                <a:rPr lang="en-US" sz="2800" dirty="0">
                  <a:effectLst/>
                  <a:ea typeface="Calibri" panose="020F0502020204030204" pitchFamily="34" charset="0"/>
                  <a:cs typeface="Times New Roman" panose="02020603050405020304" pitchFamily="18" charset="0"/>
                </a:rPr>
                <a:t> </a:t>
              </a:r>
              <a:r>
                <a:rPr lang="en-US" sz="2800" dirty="0" err="1">
                  <a:effectLst/>
                  <a:ea typeface="Calibri" panose="020F0502020204030204" pitchFamily="34" charset="0"/>
                  <a:cs typeface="Times New Roman" panose="02020603050405020304" pitchFamily="18" charset="0"/>
                </a:rPr>
                <a:t>cô</a:t>
              </a:r>
              <a:r>
                <a:rPr lang="en-US" sz="2800" dirty="0">
                  <a:effectLst/>
                  <a:ea typeface="Calibri" panose="020F0502020204030204" pitchFamily="34" charset="0"/>
                  <a:cs typeface="Times New Roman" panose="02020603050405020304" pitchFamily="18" charset="0"/>
                </a:rPr>
                <a:t> </a:t>
              </a:r>
              <a:r>
                <a:rPr lang="en-US" sz="2800" dirty="0" err="1">
                  <a:effectLst/>
                  <a:ea typeface="Calibri" panose="020F0502020204030204" pitchFamily="34" charset="0"/>
                  <a:cs typeface="Times New Roman" panose="02020603050405020304" pitchFamily="18" charset="0"/>
                </a:rPr>
                <a:t>giáo</a:t>
              </a:r>
              <a:r>
                <a:rPr lang="en-US" sz="2800" dirty="0">
                  <a:effectLst/>
                  <a:ea typeface="Calibri" panose="020F0502020204030204" pitchFamily="34" charset="0"/>
                  <a:cs typeface="Times New Roman" panose="02020603050405020304" pitchFamily="18" charset="0"/>
                </a:rPr>
                <a:t> </a:t>
              </a:r>
              <a:r>
                <a:rPr lang="en-US" sz="2800" dirty="0" err="1">
                  <a:effectLst/>
                  <a:ea typeface="Calibri" panose="020F0502020204030204" pitchFamily="34" charset="0"/>
                  <a:cs typeface="Times New Roman" panose="02020603050405020304" pitchFamily="18" charset="0"/>
                </a:rPr>
                <a:t>đầu</a:t>
              </a:r>
              <a:r>
                <a:rPr lang="en-US" sz="2800" dirty="0">
                  <a:effectLst/>
                  <a:ea typeface="Calibri" panose="020F0502020204030204" pitchFamily="34" charset="0"/>
                  <a:cs typeface="Times New Roman" panose="02020603050405020304" pitchFamily="18" charset="0"/>
                </a:rPr>
                <a:t> </a:t>
              </a:r>
              <a:r>
                <a:rPr lang="en-US" sz="2800" dirty="0" err="1">
                  <a:effectLst/>
                  <a:ea typeface="Calibri" panose="020F0502020204030204" pitchFamily="34" charset="0"/>
                  <a:cs typeface="Times New Roman" panose="02020603050405020304" pitchFamily="18" charset="0"/>
                </a:rPr>
                <a:t>tiên</a:t>
              </a:r>
              <a:r>
                <a:rPr lang="en-US" sz="2800" dirty="0">
                  <a:effectLst/>
                  <a:ea typeface="Calibri" panose="020F0502020204030204" pitchFamily="34" charset="0"/>
                  <a:cs typeface="Times New Roman" panose="02020603050405020304" pitchFamily="18" charset="0"/>
                </a:rPr>
                <a:t> </a:t>
              </a:r>
              <a:r>
                <a:rPr lang="en-US" sz="2800" dirty="0" err="1">
                  <a:effectLst/>
                  <a:ea typeface="Calibri" panose="020F0502020204030204" pitchFamily="34" charset="0"/>
                  <a:cs typeface="Times New Roman" panose="02020603050405020304" pitchFamily="18" charset="0"/>
                </a:rPr>
                <a:t>của</a:t>
              </a:r>
              <a:r>
                <a:rPr lang="en-US" sz="2800" dirty="0">
                  <a:effectLst/>
                  <a:ea typeface="Calibri" panose="020F0502020204030204" pitchFamily="34" charset="0"/>
                  <a:cs typeface="Times New Roman" panose="02020603050405020304" pitchFamily="18" charset="0"/>
                </a:rPr>
                <a:t> </a:t>
              </a:r>
              <a:r>
                <a:rPr lang="en-US" sz="2800" dirty="0" err="1">
                  <a:effectLst/>
                  <a:ea typeface="Calibri" panose="020F0502020204030204" pitchFamily="34" charset="0"/>
                  <a:cs typeface="Times New Roman" panose="02020603050405020304" pitchFamily="18" charset="0"/>
                </a:rPr>
                <a:t>em</a:t>
              </a:r>
              <a:r>
                <a:rPr lang="en-US" sz="2800" dirty="0">
                  <a:effectLst/>
                  <a:ea typeface="Calibri" panose="020F0502020204030204" pitchFamily="34" charset="0"/>
                  <a:cs typeface="Times New Roman" panose="02020603050405020304" pitchFamily="18" charset="0"/>
                </a:rPr>
                <a:t> </a:t>
              </a:r>
              <a:r>
                <a:rPr lang="en-US" sz="2800" dirty="0" err="1">
                  <a:effectLst/>
                  <a:ea typeface="Calibri" panose="020F0502020204030204" pitchFamily="34" charset="0"/>
                  <a:cs typeface="Times New Roman" panose="02020603050405020304" pitchFamily="18" charset="0"/>
                </a:rPr>
                <a:t>là</a:t>
              </a:r>
              <a:r>
                <a:rPr lang="en-US" sz="2800" dirty="0">
                  <a:effectLst/>
                  <a:ea typeface="Calibri" panose="020F0502020204030204" pitchFamily="34" charset="0"/>
                  <a:cs typeface="Times New Roman" panose="02020603050405020304" pitchFamily="18" charset="0"/>
                </a:rPr>
                <a:t> ai? </a:t>
              </a:r>
              <a:r>
                <a:rPr lang="en-US" sz="2800" dirty="0" err="1">
                  <a:effectLst/>
                  <a:ea typeface="Calibri" panose="020F0502020204030204" pitchFamily="34" charset="0"/>
                  <a:cs typeface="Times New Roman" panose="02020603050405020304" pitchFamily="18" charset="0"/>
                </a:rPr>
                <a:t>Vì</a:t>
              </a:r>
              <a:r>
                <a:rPr lang="en-US" sz="2800" dirty="0">
                  <a:effectLst/>
                  <a:ea typeface="Calibri" panose="020F0502020204030204" pitchFamily="34" charset="0"/>
                  <a:cs typeface="Times New Roman" panose="02020603050405020304" pitchFamily="18" charset="0"/>
                </a:rPr>
                <a:t> </a:t>
              </a:r>
              <a:r>
                <a:rPr lang="en-US" sz="2800" dirty="0" err="1">
                  <a:effectLst/>
                  <a:ea typeface="Calibri" panose="020F0502020204030204" pitchFamily="34" charset="0"/>
                  <a:cs typeface="Times New Roman" panose="02020603050405020304" pitchFamily="18" charset="0"/>
                </a:rPr>
                <a:t>sao</a:t>
              </a:r>
              <a:r>
                <a:rPr lang="en-US" sz="2800" dirty="0">
                  <a:effectLst/>
                  <a:ea typeface="Calibri" panose="020F0502020204030204" pitchFamily="34" charset="0"/>
                  <a:cs typeface="Times New Roman" panose="02020603050405020304" pitchFamily="18" charset="0"/>
                </a:rPr>
                <a:t>?</a:t>
              </a:r>
              <a:endParaRPr lang="vi-VN" sz="2400" dirty="0">
                <a:effectLst/>
                <a:ea typeface="Calibri" panose="020F0502020204030204" pitchFamily="34" charset="0"/>
                <a:cs typeface="Times New Roman" panose="02020603050405020304" pitchFamily="18" charset="0"/>
              </a:endParaRPr>
            </a:p>
            <a:p>
              <a:pPr indent="200025" algn="just">
                <a:lnSpc>
                  <a:spcPct val="115000"/>
                </a:lnSpc>
                <a:spcAft>
                  <a:spcPts val="800"/>
                </a:spcAft>
              </a:pPr>
              <a:r>
                <a:rPr lang="en-US" sz="2800" dirty="0">
                  <a:effectLst/>
                  <a:ea typeface="Calibri" panose="020F0502020204030204" pitchFamily="34" charset="0"/>
                  <a:cs typeface="Times New Roman" panose="02020603050405020304" pitchFamily="18" charset="0"/>
                </a:rPr>
                <a:t>+ </a:t>
              </a:r>
              <a:r>
                <a:rPr lang="en-US" sz="2800" dirty="0" err="1">
                  <a:effectLst/>
                  <a:ea typeface="Calibri" panose="020F0502020204030204" pitchFamily="34" charset="0"/>
                  <a:cs typeface="Times New Roman" panose="02020603050405020304" pitchFamily="18" charset="0"/>
                </a:rPr>
                <a:t>Người</a:t>
              </a:r>
              <a:r>
                <a:rPr lang="en-US" sz="2800" dirty="0">
                  <a:effectLst/>
                  <a:ea typeface="Calibri" panose="020F0502020204030204" pitchFamily="34" charset="0"/>
                  <a:cs typeface="Times New Roman" panose="02020603050405020304" pitchFamily="18" charset="0"/>
                </a:rPr>
                <a:t> </a:t>
              </a:r>
              <a:r>
                <a:rPr lang="en-US" sz="2800" dirty="0" err="1">
                  <a:effectLst/>
                  <a:ea typeface="Calibri" panose="020F0502020204030204" pitchFamily="34" charset="0"/>
                  <a:cs typeface="Times New Roman" panose="02020603050405020304" pitchFamily="18" charset="0"/>
                </a:rPr>
                <a:t>đó</a:t>
              </a:r>
              <a:r>
                <a:rPr lang="en-US" sz="2800" dirty="0">
                  <a:effectLst/>
                  <a:ea typeface="Calibri" panose="020F0502020204030204" pitchFamily="34" charset="0"/>
                  <a:cs typeface="Times New Roman" panose="02020603050405020304" pitchFamily="18" charset="0"/>
                </a:rPr>
                <a:t> </a:t>
              </a:r>
              <a:r>
                <a:rPr lang="en-US" sz="2800" dirty="0" err="1">
                  <a:effectLst/>
                  <a:ea typeface="Calibri" panose="020F0502020204030204" pitchFamily="34" charset="0"/>
                  <a:cs typeface="Times New Roman" panose="02020603050405020304" pitchFamily="18" charset="0"/>
                </a:rPr>
                <a:t>đã</a:t>
              </a:r>
              <a:r>
                <a:rPr lang="en-US" sz="2800" dirty="0">
                  <a:effectLst/>
                  <a:ea typeface="Calibri" panose="020F0502020204030204" pitchFamily="34" charset="0"/>
                  <a:cs typeface="Times New Roman" panose="02020603050405020304" pitchFamily="18" charset="0"/>
                </a:rPr>
                <a:t> “</a:t>
              </a:r>
              <a:r>
                <a:rPr lang="en-US" sz="2800" dirty="0" err="1">
                  <a:effectLst/>
                  <a:ea typeface="Calibri" panose="020F0502020204030204" pitchFamily="34" charset="0"/>
                  <a:cs typeface="Times New Roman" panose="02020603050405020304" pitchFamily="18" charset="0"/>
                </a:rPr>
                <a:t>dạy</a:t>
              </a:r>
              <a:r>
                <a:rPr lang="en-US" sz="2800" dirty="0">
                  <a:effectLst/>
                  <a:ea typeface="Calibri" panose="020F0502020204030204" pitchFamily="34" charset="0"/>
                  <a:cs typeface="Times New Roman" panose="02020603050405020304" pitchFamily="18" charset="0"/>
                </a:rPr>
                <a:t>” </a:t>
              </a:r>
              <a:r>
                <a:rPr lang="en-US" sz="2800" dirty="0" err="1">
                  <a:effectLst/>
                  <a:ea typeface="Calibri" panose="020F0502020204030204" pitchFamily="34" charset="0"/>
                  <a:cs typeface="Times New Roman" panose="02020603050405020304" pitchFamily="18" charset="0"/>
                </a:rPr>
                <a:t>cho</a:t>
              </a:r>
              <a:r>
                <a:rPr lang="en-US" sz="2800" dirty="0">
                  <a:effectLst/>
                  <a:ea typeface="Calibri" panose="020F0502020204030204" pitchFamily="34" charset="0"/>
                  <a:cs typeface="Times New Roman" panose="02020603050405020304" pitchFamily="18" charset="0"/>
                </a:rPr>
                <a:t> </a:t>
              </a:r>
              <a:r>
                <a:rPr lang="en-US" sz="2800" dirty="0" err="1">
                  <a:effectLst/>
                  <a:ea typeface="Calibri" panose="020F0502020204030204" pitchFamily="34" charset="0"/>
                  <a:cs typeface="Times New Roman" panose="02020603050405020304" pitchFamily="18" charset="0"/>
                </a:rPr>
                <a:t>em</a:t>
              </a:r>
              <a:r>
                <a:rPr lang="en-US" sz="2800" dirty="0">
                  <a:effectLst/>
                  <a:ea typeface="Calibri" panose="020F0502020204030204" pitchFamily="34" charset="0"/>
                  <a:cs typeface="Times New Roman" panose="02020603050405020304" pitchFamily="18" charset="0"/>
                </a:rPr>
                <a:t> </a:t>
              </a:r>
              <a:r>
                <a:rPr lang="en-US" sz="2800" dirty="0" err="1">
                  <a:effectLst/>
                  <a:ea typeface="Calibri" panose="020F0502020204030204" pitchFamily="34" charset="0"/>
                  <a:cs typeface="Times New Roman" panose="02020603050405020304" pitchFamily="18" charset="0"/>
                </a:rPr>
                <a:t>những</a:t>
              </a:r>
              <a:r>
                <a:rPr lang="en-US" sz="2800" dirty="0">
                  <a:effectLst/>
                  <a:ea typeface="Calibri" panose="020F0502020204030204" pitchFamily="34" charset="0"/>
                  <a:cs typeface="Times New Roman" panose="02020603050405020304" pitchFamily="18" charset="0"/>
                </a:rPr>
                <a:t> </a:t>
              </a:r>
              <a:r>
                <a:rPr lang="en-US" sz="2800" dirty="0" err="1">
                  <a:effectLst/>
                  <a:ea typeface="Calibri" panose="020F0502020204030204" pitchFamily="34" charset="0"/>
                  <a:cs typeface="Times New Roman" panose="02020603050405020304" pitchFamily="18" charset="0"/>
                </a:rPr>
                <a:t>gì</a:t>
              </a:r>
              <a:r>
                <a:rPr lang="en-US" sz="2800" dirty="0">
                  <a:effectLst/>
                  <a:ea typeface="Calibri" panose="020F0502020204030204" pitchFamily="34" charset="0"/>
                  <a:cs typeface="Times New Roman" panose="02020603050405020304" pitchFamily="18" charset="0"/>
                </a:rPr>
                <a:t>?</a:t>
              </a:r>
              <a:endParaRPr lang="vi-VN" sz="2400" dirty="0">
                <a:effectLst/>
                <a:ea typeface="Calibri" panose="020F0502020204030204" pitchFamily="34" charset="0"/>
                <a:cs typeface="Times New Roman" panose="02020603050405020304" pitchFamily="18" charset="0"/>
              </a:endParaRPr>
            </a:p>
            <a:p>
              <a:pPr indent="200025" algn="just">
                <a:lnSpc>
                  <a:spcPct val="115000"/>
                </a:lnSpc>
                <a:spcAft>
                  <a:spcPts val="800"/>
                </a:spcAft>
              </a:pPr>
              <a:r>
                <a:rPr lang="en-US" sz="2800" dirty="0">
                  <a:effectLst/>
                  <a:ea typeface="Calibri" panose="020F0502020204030204" pitchFamily="34" charset="0"/>
                  <a:cs typeface="Times New Roman" panose="02020603050405020304" pitchFamily="18" charset="0"/>
                </a:rPr>
                <a:t>+ </a:t>
              </a:r>
              <a:r>
                <a:rPr lang="en-US" sz="2800" dirty="0" err="1">
                  <a:effectLst/>
                  <a:ea typeface="Calibri" panose="020F0502020204030204" pitchFamily="34" charset="0"/>
                  <a:cs typeface="Times New Roman" panose="02020603050405020304" pitchFamily="18" charset="0"/>
                </a:rPr>
                <a:t>Em</a:t>
              </a:r>
              <a:r>
                <a:rPr lang="en-US" sz="2800" dirty="0">
                  <a:effectLst/>
                  <a:ea typeface="Calibri" panose="020F0502020204030204" pitchFamily="34" charset="0"/>
                  <a:cs typeface="Times New Roman" panose="02020603050405020304" pitchFamily="18" charset="0"/>
                </a:rPr>
                <a:t> </a:t>
              </a:r>
              <a:r>
                <a:rPr lang="en-US" sz="2800" dirty="0" err="1">
                  <a:effectLst/>
                  <a:ea typeface="Calibri" panose="020F0502020204030204" pitchFamily="34" charset="0"/>
                  <a:cs typeface="Times New Roman" panose="02020603050405020304" pitchFamily="18" charset="0"/>
                </a:rPr>
                <a:t>ấn</a:t>
              </a:r>
              <a:r>
                <a:rPr lang="en-US" sz="2800" dirty="0">
                  <a:effectLst/>
                  <a:ea typeface="Calibri" panose="020F0502020204030204" pitchFamily="34" charset="0"/>
                  <a:cs typeface="Times New Roman" panose="02020603050405020304" pitchFamily="18" charset="0"/>
                </a:rPr>
                <a:t> </a:t>
              </a:r>
              <a:r>
                <a:rPr lang="en-US" sz="2800" dirty="0" err="1">
                  <a:effectLst/>
                  <a:ea typeface="Calibri" panose="020F0502020204030204" pitchFamily="34" charset="0"/>
                  <a:cs typeface="Times New Roman" panose="02020603050405020304" pitchFamily="18" charset="0"/>
                </a:rPr>
                <a:t>tượng</a:t>
              </a:r>
              <a:r>
                <a:rPr lang="en-US" sz="2800" dirty="0">
                  <a:effectLst/>
                  <a:ea typeface="Calibri" panose="020F0502020204030204" pitchFamily="34" charset="0"/>
                  <a:cs typeface="Times New Roman" panose="02020603050405020304" pitchFamily="18" charset="0"/>
                </a:rPr>
                <a:t> </a:t>
              </a:r>
              <a:r>
                <a:rPr lang="en-US" sz="2800" dirty="0" err="1">
                  <a:effectLst/>
                  <a:ea typeface="Calibri" panose="020F0502020204030204" pitchFamily="34" charset="0"/>
                  <a:cs typeface="Times New Roman" panose="02020603050405020304" pitchFamily="18" charset="0"/>
                </a:rPr>
                <a:t>nhất</a:t>
              </a:r>
              <a:r>
                <a:rPr lang="en-US" sz="2800" dirty="0">
                  <a:effectLst/>
                  <a:ea typeface="Calibri" panose="020F0502020204030204" pitchFamily="34" charset="0"/>
                  <a:cs typeface="Times New Roman" panose="02020603050405020304" pitchFamily="18" charset="0"/>
                </a:rPr>
                <a:t> </a:t>
              </a:r>
              <a:r>
                <a:rPr lang="en-US" sz="2800" dirty="0" err="1">
                  <a:effectLst/>
                  <a:ea typeface="Calibri" panose="020F0502020204030204" pitchFamily="34" charset="0"/>
                  <a:cs typeface="Times New Roman" panose="02020603050405020304" pitchFamily="18" charset="0"/>
                </a:rPr>
                <a:t>về</a:t>
              </a:r>
              <a:r>
                <a:rPr lang="en-US" sz="2800" dirty="0">
                  <a:effectLst/>
                  <a:ea typeface="Calibri" panose="020F0502020204030204" pitchFamily="34" charset="0"/>
                  <a:cs typeface="Times New Roman" panose="02020603050405020304" pitchFamily="18" charset="0"/>
                </a:rPr>
                <a:t> </a:t>
              </a:r>
              <a:r>
                <a:rPr lang="en-US" sz="2800" dirty="0" err="1">
                  <a:effectLst/>
                  <a:ea typeface="Calibri" panose="020F0502020204030204" pitchFamily="34" charset="0"/>
                  <a:cs typeface="Times New Roman" panose="02020603050405020304" pitchFamily="18" charset="0"/>
                </a:rPr>
                <a:t>điều</a:t>
              </a:r>
              <a:r>
                <a:rPr lang="en-US" sz="2800" dirty="0">
                  <a:effectLst/>
                  <a:ea typeface="Calibri" panose="020F0502020204030204" pitchFamily="34" charset="0"/>
                  <a:cs typeface="Times New Roman" panose="02020603050405020304" pitchFamily="18" charset="0"/>
                </a:rPr>
                <a:t> </a:t>
              </a:r>
              <a:r>
                <a:rPr lang="en-US" sz="2800" dirty="0" err="1">
                  <a:effectLst/>
                  <a:ea typeface="Calibri" panose="020F0502020204030204" pitchFamily="34" charset="0"/>
                  <a:cs typeface="Times New Roman" panose="02020603050405020304" pitchFamily="18" charset="0"/>
                </a:rPr>
                <a:t>gì</a:t>
              </a:r>
              <a:r>
                <a:rPr lang="en-US" sz="2800" dirty="0">
                  <a:effectLst/>
                  <a:ea typeface="Calibri" panose="020F0502020204030204" pitchFamily="34" charset="0"/>
                  <a:cs typeface="Times New Roman" panose="02020603050405020304" pitchFamily="18" charset="0"/>
                </a:rPr>
                <a:t> </a:t>
              </a:r>
              <a:r>
                <a:rPr lang="en-US" sz="2800" dirty="0" err="1">
                  <a:effectLst/>
                  <a:ea typeface="Calibri" panose="020F0502020204030204" pitchFamily="34" charset="0"/>
                  <a:cs typeface="Times New Roman" panose="02020603050405020304" pitchFamily="18" charset="0"/>
                </a:rPr>
                <a:t>mà</a:t>
              </a:r>
              <a:r>
                <a:rPr lang="en-US" sz="2800" dirty="0">
                  <a:effectLst/>
                  <a:ea typeface="Calibri" panose="020F0502020204030204" pitchFamily="34" charset="0"/>
                  <a:cs typeface="Times New Roman" panose="02020603050405020304" pitchFamily="18" charset="0"/>
                </a:rPr>
                <a:t> </a:t>
              </a:r>
              <a:r>
                <a:rPr lang="en-US" sz="2800" dirty="0" err="1">
                  <a:effectLst/>
                  <a:ea typeface="Calibri" panose="020F0502020204030204" pitchFamily="34" charset="0"/>
                  <a:cs typeface="Times New Roman" panose="02020603050405020304" pitchFamily="18" charset="0"/>
                </a:rPr>
                <a:t>người</a:t>
              </a:r>
              <a:r>
                <a:rPr lang="en-US" sz="2800" dirty="0">
                  <a:effectLst/>
                  <a:ea typeface="Calibri" panose="020F0502020204030204" pitchFamily="34" charset="0"/>
                  <a:cs typeface="Times New Roman" panose="02020603050405020304" pitchFamily="18" charset="0"/>
                </a:rPr>
                <a:t> </a:t>
              </a:r>
              <a:r>
                <a:rPr lang="en-US" sz="2800" dirty="0" err="1">
                  <a:effectLst/>
                  <a:ea typeface="Calibri" panose="020F0502020204030204" pitchFamily="34" charset="0"/>
                  <a:cs typeface="Times New Roman" panose="02020603050405020304" pitchFamily="18" charset="0"/>
                </a:rPr>
                <a:t>đó</a:t>
              </a:r>
              <a:r>
                <a:rPr lang="en-US" sz="2800" dirty="0">
                  <a:effectLst/>
                  <a:ea typeface="Calibri" panose="020F0502020204030204" pitchFamily="34" charset="0"/>
                  <a:cs typeface="Times New Roman" panose="02020603050405020304" pitchFamily="18" charset="0"/>
                </a:rPr>
                <a:t> </a:t>
              </a:r>
              <a:r>
                <a:rPr lang="en-US" sz="2800" dirty="0" err="1">
                  <a:effectLst/>
                  <a:ea typeface="Calibri" panose="020F0502020204030204" pitchFamily="34" charset="0"/>
                  <a:cs typeface="Times New Roman" panose="02020603050405020304" pitchFamily="18" charset="0"/>
                </a:rPr>
                <a:t>đã</a:t>
              </a:r>
              <a:r>
                <a:rPr lang="en-US" sz="2800" dirty="0">
                  <a:effectLst/>
                  <a:ea typeface="Calibri" panose="020F0502020204030204" pitchFamily="34" charset="0"/>
                  <a:cs typeface="Times New Roman" panose="02020603050405020304" pitchFamily="18" charset="0"/>
                </a:rPr>
                <a:t> </a:t>
              </a:r>
              <a:r>
                <a:rPr lang="en-US" sz="2800" dirty="0" err="1">
                  <a:effectLst/>
                  <a:ea typeface="Calibri" panose="020F0502020204030204" pitchFamily="34" charset="0"/>
                  <a:cs typeface="Times New Roman" panose="02020603050405020304" pitchFamily="18" charset="0"/>
                </a:rPr>
                <a:t>chỉ</a:t>
              </a:r>
              <a:r>
                <a:rPr lang="en-US" sz="2800" dirty="0">
                  <a:effectLst/>
                  <a:ea typeface="Calibri" panose="020F0502020204030204" pitchFamily="34" charset="0"/>
                  <a:cs typeface="Times New Roman" panose="02020603050405020304" pitchFamily="18" charset="0"/>
                </a:rPr>
                <a:t> </a:t>
              </a:r>
              <a:r>
                <a:rPr lang="en-US" sz="2800" dirty="0" err="1">
                  <a:effectLst/>
                  <a:ea typeface="Calibri" panose="020F0502020204030204" pitchFamily="34" charset="0"/>
                  <a:cs typeface="Times New Roman" panose="02020603050405020304" pitchFamily="18" charset="0"/>
                </a:rPr>
                <a:t>dạy</a:t>
              </a:r>
              <a:r>
                <a:rPr lang="en-US" sz="2800" dirty="0">
                  <a:effectLst/>
                  <a:ea typeface="Calibri" panose="020F0502020204030204" pitchFamily="34" charset="0"/>
                  <a:cs typeface="Times New Roman" panose="02020603050405020304" pitchFamily="18" charset="0"/>
                </a:rPr>
                <a:t>?</a:t>
              </a:r>
              <a:endParaRPr lang="vi-VN" sz="2400" dirty="0">
                <a:effectLst/>
                <a:ea typeface="Calibri" panose="020F0502020204030204" pitchFamily="34" charset="0"/>
                <a:cs typeface="Times New Roman" panose="02020603050405020304" pitchFamily="18" charset="0"/>
              </a:endParaRPr>
            </a:p>
            <a:p>
              <a:pPr indent="200025" algn="just">
                <a:lnSpc>
                  <a:spcPct val="115000"/>
                </a:lnSpc>
                <a:spcAft>
                  <a:spcPts val="800"/>
                </a:spcAft>
              </a:pPr>
              <a:r>
                <a:rPr lang="en-US" sz="2800" dirty="0">
                  <a:effectLst/>
                  <a:ea typeface="Calibri" panose="020F0502020204030204" pitchFamily="34" charset="0"/>
                  <a:cs typeface="Times New Roman" panose="02020603050405020304" pitchFamily="18" charset="0"/>
                </a:rPr>
                <a:t>+ </a:t>
              </a:r>
              <a:r>
                <a:rPr lang="en-US" sz="2800" dirty="0" err="1">
                  <a:effectLst/>
                  <a:ea typeface="Calibri" panose="020F0502020204030204" pitchFamily="34" charset="0"/>
                  <a:cs typeface="Times New Roman" panose="02020603050405020304" pitchFamily="18" charset="0"/>
                </a:rPr>
                <a:t>Em</a:t>
              </a:r>
              <a:r>
                <a:rPr lang="en-US" sz="2800" dirty="0">
                  <a:effectLst/>
                  <a:ea typeface="Calibri" panose="020F0502020204030204" pitchFamily="34" charset="0"/>
                  <a:cs typeface="Times New Roman" panose="02020603050405020304" pitchFamily="18" charset="0"/>
                </a:rPr>
                <a:t> </a:t>
              </a:r>
              <a:r>
                <a:rPr lang="en-US" sz="2800" dirty="0" err="1">
                  <a:effectLst/>
                  <a:ea typeface="Calibri" panose="020F0502020204030204" pitchFamily="34" charset="0"/>
                  <a:cs typeface="Times New Roman" panose="02020603050405020304" pitchFamily="18" charset="0"/>
                </a:rPr>
                <a:t>muốn</a:t>
              </a:r>
              <a:r>
                <a:rPr lang="en-US" sz="2800" dirty="0">
                  <a:effectLst/>
                  <a:ea typeface="Calibri" panose="020F0502020204030204" pitchFamily="34" charset="0"/>
                  <a:cs typeface="Times New Roman" panose="02020603050405020304" pitchFamily="18" charset="0"/>
                </a:rPr>
                <a:t> </a:t>
              </a:r>
              <a:r>
                <a:rPr lang="en-US" sz="2800" dirty="0" err="1">
                  <a:effectLst/>
                  <a:ea typeface="Calibri" panose="020F0502020204030204" pitchFamily="34" charset="0"/>
                  <a:cs typeface="Times New Roman" panose="02020603050405020304" pitchFamily="18" charset="0"/>
                </a:rPr>
                <a:t>nói</a:t>
              </a:r>
              <a:r>
                <a:rPr lang="en-US" sz="2800" dirty="0">
                  <a:effectLst/>
                  <a:ea typeface="Calibri" panose="020F0502020204030204" pitchFamily="34" charset="0"/>
                  <a:cs typeface="Times New Roman" panose="02020603050405020304" pitchFamily="18" charset="0"/>
                </a:rPr>
                <a:t> </a:t>
              </a:r>
              <a:r>
                <a:rPr lang="en-US" sz="2800" dirty="0" err="1">
                  <a:effectLst/>
                  <a:ea typeface="Calibri" panose="020F0502020204030204" pitchFamily="34" charset="0"/>
                  <a:cs typeface="Times New Roman" panose="02020603050405020304" pitchFamily="18" charset="0"/>
                </a:rPr>
                <a:t>gì</a:t>
              </a:r>
              <a:r>
                <a:rPr lang="en-US" sz="2800" dirty="0">
                  <a:effectLst/>
                  <a:ea typeface="Calibri" panose="020F0502020204030204" pitchFamily="34" charset="0"/>
                  <a:cs typeface="Times New Roman" panose="02020603050405020304" pitchFamily="18" charset="0"/>
                </a:rPr>
                <a:t> </a:t>
              </a:r>
              <a:r>
                <a:rPr lang="en-US" sz="2800" dirty="0" err="1">
                  <a:effectLst/>
                  <a:ea typeface="Calibri" panose="020F0502020204030204" pitchFamily="34" charset="0"/>
                  <a:cs typeface="Times New Roman" panose="02020603050405020304" pitchFamily="18" charset="0"/>
                </a:rPr>
                <a:t>để</a:t>
              </a:r>
              <a:r>
                <a:rPr lang="en-US" sz="2800" dirty="0">
                  <a:effectLst/>
                  <a:ea typeface="Calibri" panose="020F0502020204030204" pitchFamily="34" charset="0"/>
                  <a:cs typeface="Times New Roman" panose="02020603050405020304" pitchFamily="18" charset="0"/>
                </a:rPr>
                <a:t> </a:t>
              </a:r>
              <a:r>
                <a:rPr lang="en-US" sz="2800" dirty="0" err="1">
                  <a:effectLst/>
                  <a:ea typeface="Calibri" panose="020F0502020204030204" pitchFamily="34" charset="0"/>
                  <a:cs typeface="Times New Roman" panose="02020603050405020304" pitchFamily="18" charset="0"/>
                </a:rPr>
                <a:t>cảm</a:t>
              </a:r>
              <a:r>
                <a:rPr lang="en-US" sz="2800" dirty="0">
                  <a:effectLst/>
                  <a:ea typeface="Calibri" panose="020F0502020204030204" pitchFamily="34" charset="0"/>
                  <a:cs typeface="Times New Roman" panose="02020603050405020304" pitchFamily="18" charset="0"/>
                </a:rPr>
                <a:t> </a:t>
              </a:r>
              <a:r>
                <a:rPr lang="en-US" sz="2800" dirty="0" err="1">
                  <a:effectLst/>
                  <a:ea typeface="Calibri" panose="020F0502020204030204" pitchFamily="34" charset="0"/>
                  <a:cs typeface="Times New Roman" panose="02020603050405020304" pitchFamily="18" charset="0"/>
                </a:rPr>
                <a:t>ơn</a:t>
              </a:r>
              <a:r>
                <a:rPr lang="en-US" sz="2800" dirty="0">
                  <a:effectLst/>
                  <a:ea typeface="Calibri" panose="020F0502020204030204" pitchFamily="34" charset="0"/>
                  <a:cs typeface="Times New Roman" panose="02020603050405020304" pitchFamily="18" charset="0"/>
                </a:rPr>
                <a:t> </a:t>
              </a:r>
              <a:r>
                <a:rPr lang="en-US" sz="2800" dirty="0" err="1">
                  <a:effectLst/>
                  <a:ea typeface="Calibri" panose="020F0502020204030204" pitchFamily="34" charset="0"/>
                  <a:cs typeface="Times New Roman" panose="02020603050405020304" pitchFamily="18" charset="0"/>
                </a:rPr>
                <a:t>người</a:t>
              </a:r>
              <a:r>
                <a:rPr lang="en-US" sz="2800" dirty="0">
                  <a:effectLst/>
                  <a:ea typeface="Calibri" panose="020F0502020204030204" pitchFamily="34" charset="0"/>
                  <a:cs typeface="Times New Roman" panose="02020603050405020304" pitchFamily="18" charset="0"/>
                </a:rPr>
                <a:t> </a:t>
              </a:r>
              <a:r>
                <a:rPr lang="en-US" sz="2800" dirty="0" err="1">
                  <a:effectLst/>
                  <a:ea typeface="Calibri" panose="020F0502020204030204" pitchFamily="34" charset="0"/>
                  <a:cs typeface="Times New Roman" panose="02020603050405020304" pitchFamily="18" charset="0"/>
                </a:rPr>
                <a:t>đó</a:t>
              </a:r>
              <a:r>
                <a:rPr lang="en-US" sz="2800" dirty="0">
                  <a:effectLst/>
                  <a:ea typeface="Calibri" panose="020F0502020204030204" pitchFamily="34" charset="0"/>
                  <a:cs typeface="Times New Roman" panose="02020603050405020304" pitchFamily="18" charset="0"/>
                </a:rPr>
                <a:t>?</a:t>
              </a:r>
              <a:endParaRPr lang="vi-VN" sz="2400" dirty="0">
                <a:effectLst/>
                <a:ea typeface="Calibri" panose="020F0502020204030204" pitchFamily="34" charset="0"/>
                <a:cs typeface="Times New Roman" panose="02020603050405020304" pitchFamily="18" charset="0"/>
              </a:endParaRPr>
            </a:p>
            <a:p>
              <a:pPr indent="200025" algn="just">
                <a:lnSpc>
                  <a:spcPct val="115000"/>
                </a:lnSpc>
                <a:spcAft>
                  <a:spcPts val="800"/>
                </a:spcAft>
              </a:pPr>
              <a:r>
                <a:rPr lang="en-US" sz="2800" dirty="0">
                  <a:effectLst/>
                  <a:ea typeface="Calibri" panose="020F0502020204030204" pitchFamily="34" charset="0"/>
                  <a:cs typeface="Times New Roman" panose="02020603050405020304" pitchFamily="18" charset="0"/>
                </a:rPr>
                <a:t>+ ...</a:t>
              </a:r>
              <a:endParaRPr lang="vi-VN" sz="2400" dirty="0">
                <a:effectLst/>
                <a:ea typeface="Calibri" panose="020F0502020204030204" pitchFamily="34" charset="0"/>
                <a:cs typeface="Times New Roman" panose="02020603050405020304" pitchFamily="18" charset="0"/>
              </a:endParaRPr>
            </a:p>
          </p:txBody>
        </p:sp>
        <p:pic>
          <p:nvPicPr>
            <p:cNvPr id="11" name="Picture 2">
              <a:extLst>
                <a:ext uri="{FF2B5EF4-FFF2-40B4-BE49-F238E27FC236}">
                  <a16:creationId xmlns:a16="http://schemas.microsoft.com/office/drawing/2014/main" id="{0A04EC40-0D17-0A57-6D3C-B9903EA28FC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679246" y="2187883"/>
              <a:ext cx="419518" cy="458077"/>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41419584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randombar(horizontal)">
                                      <p:cBhvr>
                                        <p:cTn id="7" dur="500"/>
                                        <p:tgtEl>
                                          <p:spTgt spid="13"/>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down)">
                                      <p:cBhvr>
                                        <p:cTn id="11" dur="500"/>
                                        <p:tgtEl>
                                          <p:spTgt spid="8"/>
                                        </p:tgtEl>
                                      </p:cBhvr>
                                    </p:animEffect>
                                  </p:childTnLst>
                                </p:cTn>
                              </p:par>
                            </p:childTnLst>
                          </p:cTn>
                        </p:par>
                        <p:par>
                          <p:cTn id="12" fill="hold">
                            <p:stCondLst>
                              <p:cond delay="1000"/>
                            </p:stCondLst>
                            <p:childTnLst>
                              <p:par>
                                <p:cTn id="13" presetID="14" presetClass="entr" presetSubtype="10"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randombar(horizontal)">
                                      <p:cBhvr>
                                        <p:cTn id="15" dur="500"/>
                                        <p:tgtEl>
                                          <p:spTgt spid="6"/>
                                        </p:tgtEl>
                                      </p:cBhvr>
                                    </p:animEffect>
                                  </p:childTnLst>
                                </p:cTn>
                              </p:par>
                            </p:childTnLst>
                          </p:cTn>
                        </p:par>
                        <p:par>
                          <p:cTn id="16" fill="hold">
                            <p:stCondLst>
                              <p:cond delay="1500"/>
                            </p:stCondLst>
                            <p:childTnLst>
                              <p:par>
                                <p:cTn id="17" presetID="53" presetClass="entr" presetSubtype="16" fill="hold" nodeType="after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p:cTn id="19" dur="500" fill="hold"/>
                                        <p:tgtEl>
                                          <p:spTgt spid="12"/>
                                        </p:tgtEl>
                                        <p:attrNameLst>
                                          <p:attrName>ppt_w</p:attrName>
                                        </p:attrNameLst>
                                      </p:cBhvr>
                                      <p:tavLst>
                                        <p:tav tm="0">
                                          <p:val>
                                            <p:fltVal val="0"/>
                                          </p:val>
                                        </p:tav>
                                        <p:tav tm="100000">
                                          <p:val>
                                            <p:strVal val="#ppt_w"/>
                                          </p:val>
                                        </p:tav>
                                      </p:tavLst>
                                    </p:anim>
                                    <p:anim calcmode="lin" valueType="num">
                                      <p:cBhvr>
                                        <p:cTn id="20" dur="500" fill="hold"/>
                                        <p:tgtEl>
                                          <p:spTgt spid="12"/>
                                        </p:tgtEl>
                                        <p:attrNameLst>
                                          <p:attrName>ppt_h</p:attrName>
                                        </p:attrNameLst>
                                      </p:cBhvr>
                                      <p:tavLst>
                                        <p:tav tm="0">
                                          <p:val>
                                            <p:fltVal val="0"/>
                                          </p:val>
                                        </p:tav>
                                        <p:tav tm="100000">
                                          <p:val>
                                            <p:strVal val="#ppt_h"/>
                                          </p:val>
                                        </p:tav>
                                      </p:tavLst>
                                    </p:anim>
                                    <p:animEffect transition="in" filter="fade">
                                      <p:cBhvr>
                                        <p:cTn id="2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8C0EB29-AC2C-DA30-0EB3-48F4C857E1DC}"/>
              </a:ext>
            </a:extLst>
          </p:cNvPr>
          <p:cNvPicPr>
            <a:picLocks noChangeAspect="1"/>
          </p:cNvPicPr>
          <p:nvPr/>
        </p:nvPicPr>
        <p:blipFill rotWithShape="1">
          <a:blip r:embed="rId2">
            <a:extLst>
              <a:ext uri="{BEBA8EAE-BF5A-486C-A8C5-ECC9F3942E4B}">
                <a14:imgProps xmlns:a14="http://schemas.microsoft.com/office/drawing/2010/main">
                  <a14:imgLayer r:embed="rId3">
                    <a14:imgEffect>
                      <a14:saturation sat="115000"/>
                    </a14:imgEffect>
                  </a14:imgLayer>
                </a14:imgProps>
              </a:ext>
            </a:extLst>
          </a:blip>
          <a:srcRect t="8768" b="-34"/>
          <a:stretch/>
        </p:blipFill>
        <p:spPr>
          <a:xfrm>
            <a:off x="0" y="0"/>
            <a:ext cx="12192000" cy="6858000"/>
          </a:xfrm>
          <a:prstGeom prst="rect">
            <a:avLst/>
          </a:prstGeom>
        </p:spPr>
      </p:pic>
      <p:sp>
        <p:nvSpPr>
          <p:cNvPr id="13" name="Rectangle: Rounded Corners 12">
            <a:extLst>
              <a:ext uri="{FF2B5EF4-FFF2-40B4-BE49-F238E27FC236}">
                <a16:creationId xmlns:a16="http://schemas.microsoft.com/office/drawing/2014/main" id="{A9507461-74A6-A30A-A70E-331D0C47B770}"/>
              </a:ext>
            </a:extLst>
          </p:cNvPr>
          <p:cNvSpPr/>
          <p:nvPr/>
        </p:nvSpPr>
        <p:spPr>
          <a:xfrm>
            <a:off x="576072" y="402145"/>
            <a:ext cx="11039856" cy="6138120"/>
          </a:xfrm>
          <a:prstGeom prst="roundRect">
            <a:avLst/>
          </a:prstGeom>
          <a:solidFill>
            <a:schemeClr val="bg1">
              <a:alpha val="96000"/>
            </a:schemeClr>
          </a:solidFill>
          <a:ln w="28575">
            <a:solidFill>
              <a:srgbClr val="0070C0">
                <a:alpha val="81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nvGrpSpPr>
          <p:cNvPr id="8" name="Group 7">
            <a:extLst>
              <a:ext uri="{FF2B5EF4-FFF2-40B4-BE49-F238E27FC236}">
                <a16:creationId xmlns:a16="http://schemas.microsoft.com/office/drawing/2014/main" id="{4376BA45-23E4-D50D-6DB2-DFFF6650511F}"/>
              </a:ext>
            </a:extLst>
          </p:cNvPr>
          <p:cNvGrpSpPr/>
          <p:nvPr/>
        </p:nvGrpSpPr>
        <p:grpSpPr>
          <a:xfrm>
            <a:off x="894972" y="1308002"/>
            <a:ext cx="10133425" cy="584775"/>
            <a:chOff x="1285590" y="769688"/>
            <a:chExt cx="10133425" cy="584775"/>
          </a:xfrm>
        </p:grpSpPr>
        <p:sp>
          <p:nvSpPr>
            <p:cNvPr id="9" name="TextBox 8">
              <a:extLst>
                <a:ext uri="{FF2B5EF4-FFF2-40B4-BE49-F238E27FC236}">
                  <a16:creationId xmlns:a16="http://schemas.microsoft.com/office/drawing/2014/main" id="{20629599-CC93-5032-CD30-E9956ABD81A3}"/>
                </a:ext>
              </a:extLst>
            </p:cNvPr>
            <p:cNvSpPr txBox="1"/>
            <p:nvPr/>
          </p:nvSpPr>
          <p:spPr>
            <a:xfrm>
              <a:off x="1772607" y="769688"/>
              <a:ext cx="9646408" cy="584775"/>
            </a:xfrm>
            <a:prstGeom prst="rect">
              <a:avLst/>
            </a:prstGeom>
            <a:noFill/>
          </p:spPr>
          <p:txBody>
            <a:bodyPr wrap="square" rtlCol="0">
              <a:spAutoFit/>
            </a:bodyPr>
            <a:lstStyle/>
            <a:p>
              <a:r>
                <a:rPr lang="en-US" sz="3200" dirty="0" err="1">
                  <a:latin typeface="UTM Duepuntozero" panose="02040603050506020204" pitchFamily="18" charset="0"/>
                </a:rPr>
                <a:t>Viết</a:t>
              </a:r>
              <a:r>
                <a:rPr lang="en-US" sz="3200" dirty="0">
                  <a:latin typeface="UTM Duepuntozero" panose="02040603050506020204" pitchFamily="18" charset="0"/>
                </a:rPr>
                <a:t> </a:t>
              </a:r>
              <a:r>
                <a:rPr lang="en-US" sz="3200" dirty="0" err="1">
                  <a:latin typeface="UTM Duepuntozero" panose="02040603050506020204" pitchFamily="18" charset="0"/>
                </a:rPr>
                <a:t>lời</a:t>
              </a:r>
              <a:r>
                <a:rPr lang="en-US" sz="3200" dirty="0">
                  <a:latin typeface="UTM Duepuntozero" panose="02040603050506020204" pitchFamily="18" charset="0"/>
                </a:rPr>
                <a:t> </a:t>
              </a:r>
              <a:r>
                <a:rPr lang="en-US" sz="3200" dirty="0" err="1">
                  <a:latin typeface="UTM Duepuntozero" panose="02040603050506020204" pitchFamily="18" charset="0"/>
                </a:rPr>
                <a:t>cảm</a:t>
              </a:r>
              <a:r>
                <a:rPr lang="en-US" sz="3200" dirty="0">
                  <a:latin typeface="UTM Duepuntozero" panose="02040603050506020204" pitchFamily="18" charset="0"/>
                </a:rPr>
                <a:t> </a:t>
              </a:r>
              <a:r>
                <a:rPr lang="en-US" sz="3200" dirty="0" err="1">
                  <a:latin typeface="UTM Duepuntozero" panose="02040603050506020204" pitchFamily="18" charset="0"/>
                </a:rPr>
                <a:t>ơn</a:t>
              </a:r>
              <a:r>
                <a:rPr lang="en-US" sz="3200" dirty="0">
                  <a:latin typeface="UTM Duepuntozero" panose="02040603050506020204" pitchFamily="18" charset="0"/>
                </a:rPr>
                <a:t> </a:t>
              </a:r>
              <a:r>
                <a:rPr lang="en-US" sz="3200" dirty="0" err="1">
                  <a:latin typeface="UTM Duepuntozero" panose="02040603050506020204" pitchFamily="18" charset="0"/>
                </a:rPr>
                <a:t>gửi</a:t>
              </a:r>
              <a:r>
                <a:rPr lang="en-US" sz="3200" dirty="0">
                  <a:latin typeface="UTM Duepuntozero" panose="02040603050506020204" pitchFamily="18" charset="0"/>
                </a:rPr>
                <a:t> </a:t>
              </a:r>
              <a:r>
                <a:rPr lang="en-US" sz="3200" dirty="0" err="1">
                  <a:latin typeface="UTM Duepuntozero" panose="02040603050506020204" pitchFamily="18" charset="0"/>
                </a:rPr>
                <a:t>đến</a:t>
              </a:r>
              <a:r>
                <a:rPr lang="en-US" sz="3200" dirty="0">
                  <a:latin typeface="UTM Duepuntozero" panose="02040603050506020204" pitchFamily="18" charset="0"/>
                </a:rPr>
                <a:t> </a:t>
              </a:r>
              <a:r>
                <a:rPr lang="en-US" sz="3200" dirty="0" err="1">
                  <a:latin typeface="UTM Duepuntozero" panose="02040603050506020204" pitchFamily="18" charset="0"/>
                </a:rPr>
                <a:t>thầy</a:t>
              </a:r>
              <a:r>
                <a:rPr lang="en-US" sz="3200" dirty="0">
                  <a:latin typeface="UTM Duepuntozero" panose="02040603050506020204" pitchFamily="18" charset="0"/>
                </a:rPr>
                <a:t> </a:t>
              </a:r>
              <a:r>
                <a:rPr lang="en-US" sz="3200" dirty="0" err="1">
                  <a:latin typeface="UTM Duepuntozero" panose="02040603050506020204" pitchFamily="18" charset="0"/>
                </a:rPr>
                <a:t>giáo</a:t>
              </a:r>
              <a:r>
                <a:rPr lang="en-US" sz="3200" dirty="0">
                  <a:latin typeface="UTM Duepuntozero" panose="02040603050506020204" pitchFamily="18" charset="0"/>
                </a:rPr>
                <a:t> </a:t>
              </a:r>
              <a:r>
                <a:rPr lang="en-US" sz="3200" dirty="0" err="1">
                  <a:latin typeface="UTM Duepuntozero" panose="02040603050506020204" pitchFamily="18" charset="0"/>
                </a:rPr>
                <a:t>hoặc</a:t>
              </a:r>
              <a:r>
                <a:rPr lang="en-US" sz="3200" dirty="0">
                  <a:latin typeface="UTM Duepuntozero" panose="02040603050506020204" pitchFamily="18" charset="0"/>
                </a:rPr>
                <a:t> </a:t>
              </a:r>
              <a:r>
                <a:rPr lang="en-US" sz="3200" dirty="0" err="1">
                  <a:latin typeface="UTM Duepuntozero" panose="02040603050506020204" pitchFamily="18" charset="0"/>
                </a:rPr>
                <a:t>cô</a:t>
              </a:r>
              <a:r>
                <a:rPr lang="en-US" sz="3200" dirty="0">
                  <a:latin typeface="UTM Duepuntozero" panose="02040603050506020204" pitchFamily="18" charset="0"/>
                </a:rPr>
                <a:t> </a:t>
              </a:r>
              <a:r>
                <a:rPr lang="en-US" sz="3200" dirty="0" err="1">
                  <a:latin typeface="UTM Duepuntozero" panose="02040603050506020204" pitchFamily="18" charset="0"/>
                </a:rPr>
                <a:t>giáo</a:t>
              </a:r>
              <a:r>
                <a:rPr lang="en-US" sz="3200" dirty="0">
                  <a:latin typeface="UTM Duepuntozero" panose="02040603050506020204" pitchFamily="18" charset="0"/>
                </a:rPr>
                <a:t> </a:t>
              </a:r>
              <a:r>
                <a:rPr lang="en-US" sz="3200" dirty="0" err="1">
                  <a:latin typeface="UTM Duepuntozero" panose="02040603050506020204" pitchFamily="18" charset="0"/>
                </a:rPr>
                <a:t>đầu</a:t>
              </a:r>
              <a:r>
                <a:rPr lang="en-US" sz="3200" dirty="0">
                  <a:latin typeface="UTM Duepuntozero" panose="02040603050506020204" pitchFamily="18" charset="0"/>
                </a:rPr>
                <a:t> </a:t>
              </a:r>
              <a:r>
                <a:rPr lang="en-US" sz="3200" dirty="0" err="1">
                  <a:latin typeface="UTM Duepuntozero" panose="02040603050506020204" pitchFamily="18" charset="0"/>
                </a:rPr>
                <a:t>tiên</a:t>
              </a:r>
              <a:r>
                <a:rPr lang="en-US" sz="3200" dirty="0">
                  <a:latin typeface="UTM Duepuntozero" panose="02040603050506020204" pitchFamily="18" charset="0"/>
                </a:rPr>
                <a:t> </a:t>
              </a:r>
              <a:r>
                <a:rPr lang="en-US" sz="3200" dirty="0" err="1">
                  <a:latin typeface="UTM Duepuntozero" panose="02040603050506020204" pitchFamily="18" charset="0"/>
                </a:rPr>
                <a:t>của</a:t>
              </a:r>
              <a:r>
                <a:rPr lang="en-US" sz="3200" dirty="0">
                  <a:latin typeface="UTM Duepuntozero" panose="02040603050506020204" pitchFamily="18" charset="0"/>
                </a:rPr>
                <a:t> </a:t>
              </a:r>
              <a:r>
                <a:rPr lang="en-US" sz="3200" dirty="0" err="1">
                  <a:latin typeface="UTM Duepuntozero" panose="02040603050506020204" pitchFamily="18" charset="0"/>
                </a:rPr>
                <a:t>em</a:t>
              </a:r>
              <a:r>
                <a:rPr lang="en-US" sz="3200" dirty="0">
                  <a:latin typeface="UTM Duepuntozero" panose="02040603050506020204" pitchFamily="18" charset="0"/>
                </a:rPr>
                <a:t>.</a:t>
              </a:r>
              <a:endParaRPr lang="vi-VN" sz="3200" dirty="0"/>
            </a:p>
          </p:txBody>
        </p:sp>
        <p:pic>
          <p:nvPicPr>
            <p:cNvPr id="10" name="Picture 2">
              <a:extLst>
                <a:ext uri="{FF2B5EF4-FFF2-40B4-BE49-F238E27FC236}">
                  <a16:creationId xmlns:a16="http://schemas.microsoft.com/office/drawing/2014/main" id="{C6B1A78B-3C84-D43D-91A8-06F0D4809F58}"/>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1285590" y="797362"/>
              <a:ext cx="495300" cy="49530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2" name="Group 11">
            <a:extLst>
              <a:ext uri="{FF2B5EF4-FFF2-40B4-BE49-F238E27FC236}">
                <a16:creationId xmlns:a16="http://schemas.microsoft.com/office/drawing/2014/main" id="{586099FD-121D-F198-3B9C-E3146EE1E90E}"/>
              </a:ext>
            </a:extLst>
          </p:cNvPr>
          <p:cNvGrpSpPr/>
          <p:nvPr/>
        </p:nvGrpSpPr>
        <p:grpSpPr>
          <a:xfrm>
            <a:off x="655172" y="2184631"/>
            <a:ext cx="7210340" cy="3136180"/>
            <a:chOff x="3221423" y="2143493"/>
            <a:chExt cx="6894997" cy="3136180"/>
          </a:xfrm>
        </p:grpSpPr>
        <p:sp>
          <p:nvSpPr>
            <p:cNvPr id="7" name="TextBox 6">
              <a:extLst>
                <a:ext uri="{FF2B5EF4-FFF2-40B4-BE49-F238E27FC236}">
                  <a16:creationId xmlns:a16="http://schemas.microsoft.com/office/drawing/2014/main" id="{578E002F-258C-D844-86DA-4C8E58B50B43}"/>
                </a:ext>
              </a:extLst>
            </p:cNvPr>
            <p:cNvSpPr txBox="1"/>
            <p:nvPr/>
          </p:nvSpPr>
          <p:spPr>
            <a:xfrm>
              <a:off x="3221423" y="2143493"/>
              <a:ext cx="6894997" cy="3136180"/>
            </a:xfrm>
            <a:prstGeom prst="rect">
              <a:avLst/>
            </a:prstGeom>
            <a:noFill/>
          </p:spPr>
          <p:txBody>
            <a:bodyPr wrap="square">
              <a:spAutoFit/>
            </a:bodyPr>
            <a:lstStyle/>
            <a:p>
              <a:pPr indent="200025" algn="just">
                <a:lnSpc>
                  <a:spcPct val="115000"/>
                </a:lnSpc>
                <a:spcAft>
                  <a:spcPts val="800"/>
                </a:spcAft>
              </a:pPr>
              <a:r>
                <a:rPr lang="en-US" sz="2800" dirty="0">
                  <a:effectLst/>
                  <a:ea typeface="Calibri" panose="020F0502020204030204" pitchFamily="34" charset="0"/>
                  <a:cs typeface="Times New Roman" panose="02020603050405020304" pitchFamily="18" charset="0"/>
                </a:rPr>
                <a:t>    </a:t>
              </a:r>
              <a:r>
                <a:rPr lang="en-US" sz="2800" dirty="0" err="1">
                  <a:effectLst/>
                  <a:ea typeface="Calibri" panose="020F0502020204030204" pitchFamily="34" charset="0"/>
                  <a:cs typeface="Times New Roman" panose="02020603050405020304" pitchFamily="18" charset="0"/>
                </a:rPr>
                <a:t>Mẫu</a:t>
              </a:r>
              <a:r>
                <a:rPr lang="en-US" sz="2800" dirty="0">
                  <a:effectLst/>
                  <a:ea typeface="Calibri" panose="020F0502020204030204" pitchFamily="34" charset="0"/>
                  <a:cs typeface="Times New Roman" panose="02020603050405020304" pitchFamily="18" charset="0"/>
                </a:rPr>
                <a:t>:</a:t>
              </a:r>
            </a:p>
            <a:p>
              <a:pPr indent="200025" algn="just">
                <a:lnSpc>
                  <a:spcPct val="115000"/>
                </a:lnSpc>
                <a:spcAft>
                  <a:spcPts val="800"/>
                </a:spcAft>
              </a:pPr>
              <a:r>
                <a:rPr lang="vi-VN" sz="2800" b="0" i="0" dirty="0">
                  <a:solidFill>
                    <a:srgbClr val="000000"/>
                  </a:solidFill>
                  <a:effectLst/>
                  <a:latin typeface="OpenSans"/>
                </a:rPr>
                <a:t>Mẹ ơi! Con cảm ơn mẹ rất nhiều ạ. Mẹ luôn yêu thương và chăm sóc anh em con rất cẩn thận. Mẹ còn dạy con biết bao điều ý nghĩa nữa. Con yêu mẹ rất nhiều. Con sẽ cố gắng trở thành một người con ngoan để mẹ được vui lòng ạ.</a:t>
              </a:r>
              <a:endParaRPr lang="vi-VN" sz="2400" dirty="0">
                <a:effectLst/>
                <a:ea typeface="Calibri" panose="020F0502020204030204" pitchFamily="34" charset="0"/>
                <a:cs typeface="Times New Roman" panose="02020603050405020304" pitchFamily="18" charset="0"/>
              </a:endParaRPr>
            </a:p>
          </p:txBody>
        </p:sp>
        <p:pic>
          <p:nvPicPr>
            <p:cNvPr id="11" name="Picture 2">
              <a:extLst>
                <a:ext uri="{FF2B5EF4-FFF2-40B4-BE49-F238E27FC236}">
                  <a16:creationId xmlns:a16="http://schemas.microsoft.com/office/drawing/2014/main" id="{0A04EC40-0D17-0A57-6D3C-B9903EA28FC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90603" y="2187883"/>
              <a:ext cx="419518" cy="458077"/>
            </a:xfrm>
            <a:prstGeom prst="rect">
              <a:avLst/>
            </a:prstGeom>
            <a:noFill/>
            <a:extLst>
              <a:ext uri="{909E8E84-426E-40DD-AFC4-6F175D3DCCD1}">
                <a14:hiddenFill xmlns:a14="http://schemas.microsoft.com/office/drawing/2010/main">
                  <a:solidFill>
                    <a:srgbClr val="FFFFFF"/>
                  </a:solidFill>
                </a14:hiddenFill>
              </a:ext>
            </a:extLst>
          </p:spPr>
        </p:pic>
      </p:grpSp>
      <p:pic>
        <p:nvPicPr>
          <p:cNvPr id="3" name="Picture 2">
            <a:extLst>
              <a:ext uri="{FF2B5EF4-FFF2-40B4-BE49-F238E27FC236}">
                <a16:creationId xmlns:a16="http://schemas.microsoft.com/office/drawing/2014/main" id="{AC3CC4A4-FC0C-E89C-D342-13FBAF7F2905}"/>
              </a:ext>
            </a:extLst>
          </p:cNvPr>
          <p:cNvPicPr>
            <a:picLocks noChangeAspect="1"/>
          </p:cNvPicPr>
          <p:nvPr/>
        </p:nvPicPr>
        <p:blipFill rotWithShape="1">
          <a:blip r:embed="rId7"/>
          <a:srcRect r="16182"/>
          <a:stretch/>
        </p:blipFill>
        <p:spPr>
          <a:xfrm>
            <a:off x="8168998" y="2336441"/>
            <a:ext cx="3403236" cy="3109229"/>
          </a:xfrm>
          <a:prstGeom prst="rect">
            <a:avLst/>
          </a:prstGeom>
        </p:spPr>
      </p:pic>
    </p:spTree>
    <p:extLst>
      <p:ext uri="{BB962C8B-B14F-4D97-AF65-F5344CB8AC3E}">
        <p14:creationId xmlns:p14="http://schemas.microsoft.com/office/powerpoint/2010/main" val="351324815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randombar(horizontal)">
                                      <p:cBhvr>
                                        <p:cTn id="7" dur="500"/>
                                        <p:tgtEl>
                                          <p:spTgt spid="13"/>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p:cTn id="19" dur="500" fill="hold"/>
                                        <p:tgtEl>
                                          <p:spTgt spid="12"/>
                                        </p:tgtEl>
                                        <p:attrNameLst>
                                          <p:attrName>ppt_w</p:attrName>
                                        </p:attrNameLst>
                                      </p:cBhvr>
                                      <p:tavLst>
                                        <p:tav tm="0">
                                          <p:val>
                                            <p:fltVal val="0"/>
                                          </p:val>
                                        </p:tav>
                                        <p:tav tm="100000">
                                          <p:val>
                                            <p:strVal val="#ppt_w"/>
                                          </p:val>
                                        </p:tav>
                                      </p:tavLst>
                                    </p:anim>
                                    <p:anim calcmode="lin" valueType="num">
                                      <p:cBhvr>
                                        <p:cTn id="20" dur="500" fill="hold"/>
                                        <p:tgtEl>
                                          <p:spTgt spid="12"/>
                                        </p:tgtEl>
                                        <p:attrNameLst>
                                          <p:attrName>ppt_h</p:attrName>
                                        </p:attrNameLst>
                                      </p:cBhvr>
                                      <p:tavLst>
                                        <p:tav tm="0">
                                          <p:val>
                                            <p:fltVal val="0"/>
                                          </p:val>
                                        </p:tav>
                                        <p:tav tm="100000">
                                          <p:val>
                                            <p:strVal val="#ppt_h"/>
                                          </p:val>
                                        </p:tav>
                                      </p:tavLst>
                                    </p:anim>
                                    <p:animEffect transition="in" filter="fade">
                                      <p:cBhvr>
                                        <p:cTn id="21" dur="500"/>
                                        <p:tgtEl>
                                          <p:spTgt spid="12"/>
                                        </p:tgtEl>
                                      </p:cBhvr>
                                    </p:animEffect>
                                  </p:childTnLst>
                                </p:cTn>
                              </p:par>
                              <p:par>
                                <p:cTn id="22" presetID="50" presetClass="entr" presetSubtype="0" decel="100000" fill="hold" nodeType="with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1000" fill="hold"/>
                                        <p:tgtEl>
                                          <p:spTgt spid="3"/>
                                        </p:tgtEl>
                                        <p:attrNameLst>
                                          <p:attrName>ppt_w</p:attrName>
                                        </p:attrNameLst>
                                      </p:cBhvr>
                                      <p:tavLst>
                                        <p:tav tm="0">
                                          <p:val>
                                            <p:strVal val="#ppt_w+.3"/>
                                          </p:val>
                                        </p:tav>
                                        <p:tav tm="100000">
                                          <p:val>
                                            <p:strVal val="#ppt_w"/>
                                          </p:val>
                                        </p:tav>
                                      </p:tavLst>
                                    </p:anim>
                                    <p:anim calcmode="lin" valueType="num">
                                      <p:cBhvr>
                                        <p:cTn id="25" dur="1000" fill="hold"/>
                                        <p:tgtEl>
                                          <p:spTgt spid="3"/>
                                        </p:tgtEl>
                                        <p:attrNameLst>
                                          <p:attrName>ppt_h</p:attrName>
                                        </p:attrNameLst>
                                      </p:cBhvr>
                                      <p:tavLst>
                                        <p:tav tm="0">
                                          <p:val>
                                            <p:strVal val="#ppt_h"/>
                                          </p:val>
                                        </p:tav>
                                        <p:tav tm="100000">
                                          <p:val>
                                            <p:strVal val="#ppt_h"/>
                                          </p:val>
                                        </p:tav>
                                      </p:tavLst>
                                    </p:anim>
                                    <p:animEffect transition="in" filter="fade">
                                      <p:cBhvr>
                                        <p:cTn id="26"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8C0EB29-AC2C-DA30-0EB3-48F4C857E1DC}"/>
              </a:ext>
            </a:extLst>
          </p:cNvPr>
          <p:cNvPicPr>
            <a:picLocks noChangeAspect="1"/>
          </p:cNvPicPr>
          <p:nvPr/>
        </p:nvPicPr>
        <p:blipFill rotWithShape="1">
          <a:blip r:embed="rId2">
            <a:extLst>
              <a:ext uri="{BEBA8EAE-BF5A-486C-A8C5-ECC9F3942E4B}">
                <a14:imgProps xmlns:a14="http://schemas.microsoft.com/office/drawing/2010/main">
                  <a14:imgLayer r:embed="rId3">
                    <a14:imgEffect>
                      <a14:saturation sat="115000"/>
                    </a14:imgEffect>
                  </a14:imgLayer>
                </a14:imgProps>
              </a:ext>
            </a:extLst>
          </a:blip>
          <a:srcRect t="8768" b="-34"/>
          <a:stretch/>
        </p:blipFill>
        <p:spPr>
          <a:xfrm>
            <a:off x="0" y="0"/>
            <a:ext cx="12192000" cy="6858000"/>
          </a:xfrm>
          <a:prstGeom prst="rect">
            <a:avLst/>
          </a:prstGeom>
        </p:spPr>
      </p:pic>
      <p:sp>
        <p:nvSpPr>
          <p:cNvPr id="20" name="Rectangle: Rounded Corners 19">
            <a:extLst>
              <a:ext uri="{FF2B5EF4-FFF2-40B4-BE49-F238E27FC236}">
                <a16:creationId xmlns:a16="http://schemas.microsoft.com/office/drawing/2014/main" id="{35895C49-232F-705E-EA91-B2AFFFA27F6C}"/>
              </a:ext>
            </a:extLst>
          </p:cNvPr>
          <p:cNvSpPr/>
          <p:nvPr/>
        </p:nvSpPr>
        <p:spPr>
          <a:xfrm>
            <a:off x="576072" y="402145"/>
            <a:ext cx="11039856" cy="6138120"/>
          </a:xfrm>
          <a:prstGeom prst="roundRect">
            <a:avLst/>
          </a:prstGeom>
          <a:solidFill>
            <a:schemeClr val="bg1">
              <a:alpha val="96000"/>
            </a:schemeClr>
          </a:solidFill>
          <a:ln w="28575">
            <a:solidFill>
              <a:srgbClr val="0070C0">
                <a:alpha val="81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nvGrpSpPr>
          <p:cNvPr id="8" name="Group 7">
            <a:extLst>
              <a:ext uri="{FF2B5EF4-FFF2-40B4-BE49-F238E27FC236}">
                <a16:creationId xmlns:a16="http://schemas.microsoft.com/office/drawing/2014/main" id="{4376BA45-23E4-D50D-6DB2-DFFF6650511F}"/>
              </a:ext>
            </a:extLst>
          </p:cNvPr>
          <p:cNvGrpSpPr/>
          <p:nvPr/>
        </p:nvGrpSpPr>
        <p:grpSpPr>
          <a:xfrm>
            <a:off x="702413" y="1348309"/>
            <a:ext cx="10133425" cy="584775"/>
            <a:chOff x="1285590" y="769688"/>
            <a:chExt cx="10133425" cy="584775"/>
          </a:xfrm>
        </p:grpSpPr>
        <p:sp>
          <p:nvSpPr>
            <p:cNvPr id="9" name="TextBox 8">
              <a:extLst>
                <a:ext uri="{FF2B5EF4-FFF2-40B4-BE49-F238E27FC236}">
                  <a16:creationId xmlns:a16="http://schemas.microsoft.com/office/drawing/2014/main" id="{20629599-CC93-5032-CD30-E9956ABD81A3}"/>
                </a:ext>
              </a:extLst>
            </p:cNvPr>
            <p:cNvSpPr txBox="1"/>
            <p:nvPr/>
          </p:nvSpPr>
          <p:spPr>
            <a:xfrm>
              <a:off x="1772607" y="769688"/>
              <a:ext cx="9646408" cy="584775"/>
            </a:xfrm>
            <a:prstGeom prst="rect">
              <a:avLst/>
            </a:prstGeom>
            <a:noFill/>
          </p:spPr>
          <p:txBody>
            <a:bodyPr wrap="square" rtlCol="0">
              <a:spAutoFit/>
            </a:bodyPr>
            <a:lstStyle/>
            <a:p>
              <a:r>
                <a:rPr lang="en-US" sz="3200" dirty="0" err="1">
                  <a:latin typeface="UTM Duepuntozero" panose="02040603050506020204" pitchFamily="18" charset="0"/>
                </a:rPr>
                <a:t>Viết</a:t>
              </a:r>
              <a:r>
                <a:rPr lang="en-US" sz="3200" dirty="0">
                  <a:latin typeface="UTM Duepuntozero" panose="02040603050506020204" pitchFamily="18" charset="0"/>
                </a:rPr>
                <a:t> </a:t>
              </a:r>
              <a:r>
                <a:rPr lang="en-US" sz="3200" dirty="0" err="1">
                  <a:latin typeface="UTM Duepuntozero" panose="02040603050506020204" pitchFamily="18" charset="0"/>
                </a:rPr>
                <a:t>lời</a:t>
              </a:r>
              <a:r>
                <a:rPr lang="en-US" sz="3200" dirty="0">
                  <a:latin typeface="UTM Duepuntozero" panose="02040603050506020204" pitchFamily="18" charset="0"/>
                </a:rPr>
                <a:t> </a:t>
              </a:r>
              <a:r>
                <a:rPr lang="en-US" sz="3200" dirty="0" err="1">
                  <a:latin typeface="UTM Duepuntozero" panose="02040603050506020204" pitchFamily="18" charset="0"/>
                </a:rPr>
                <a:t>cảm</a:t>
              </a:r>
              <a:r>
                <a:rPr lang="en-US" sz="3200" dirty="0">
                  <a:latin typeface="UTM Duepuntozero" panose="02040603050506020204" pitchFamily="18" charset="0"/>
                </a:rPr>
                <a:t> </a:t>
              </a:r>
              <a:r>
                <a:rPr lang="en-US" sz="3200" dirty="0" err="1">
                  <a:latin typeface="UTM Duepuntozero" panose="02040603050506020204" pitchFamily="18" charset="0"/>
                </a:rPr>
                <a:t>ơn</a:t>
              </a:r>
              <a:r>
                <a:rPr lang="en-US" sz="3200" dirty="0">
                  <a:latin typeface="UTM Duepuntozero" panose="02040603050506020204" pitchFamily="18" charset="0"/>
                </a:rPr>
                <a:t> </a:t>
              </a:r>
              <a:r>
                <a:rPr lang="en-US" sz="3200" dirty="0" err="1">
                  <a:latin typeface="UTM Duepuntozero" panose="02040603050506020204" pitchFamily="18" charset="0"/>
                </a:rPr>
                <a:t>gửi</a:t>
              </a:r>
              <a:r>
                <a:rPr lang="en-US" sz="3200" dirty="0">
                  <a:latin typeface="UTM Duepuntozero" panose="02040603050506020204" pitchFamily="18" charset="0"/>
                </a:rPr>
                <a:t> </a:t>
              </a:r>
              <a:r>
                <a:rPr lang="en-US" sz="3200" dirty="0" err="1">
                  <a:latin typeface="UTM Duepuntozero" panose="02040603050506020204" pitchFamily="18" charset="0"/>
                </a:rPr>
                <a:t>đến</a:t>
              </a:r>
              <a:r>
                <a:rPr lang="en-US" sz="3200" dirty="0">
                  <a:latin typeface="UTM Duepuntozero" panose="02040603050506020204" pitchFamily="18" charset="0"/>
                </a:rPr>
                <a:t> </a:t>
              </a:r>
              <a:r>
                <a:rPr lang="en-US" sz="3200" dirty="0" err="1">
                  <a:latin typeface="UTM Duepuntozero" panose="02040603050506020204" pitchFamily="18" charset="0"/>
                </a:rPr>
                <a:t>thầy</a:t>
              </a:r>
              <a:r>
                <a:rPr lang="en-US" sz="3200" dirty="0">
                  <a:latin typeface="UTM Duepuntozero" panose="02040603050506020204" pitchFamily="18" charset="0"/>
                </a:rPr>
                <a:t> </a:t>
              </a:r>
              <a:r>
                <a:rPr lang="en-US" sz="3200" dirty="0" err="1">
                  <a:latin typeface="UTM Duepuntozero" panose="02040603050506020204" pitchFamily="18" charset="0"/>
                </a:rPr>
                <a:t>giáo</a:t>
              </a:r>
              <a:r>
                <a:rPr lang="en-US" sz="3200" dirty="0">
                  <a:latin typeface="UTM Duepuntozero" panose="02040603050506020204" pitchFamily="18" charset="0"/>
                </a:rPr>
                <a:t> </a:t>
              </a:r>
              <a:r>
                <a:rPr lang="en-US" sz="3200" dirty="0" err="1">
                  <a:latin typeface="UTM Duepuntozero" panose="02040603050506020204" pitchFamily="18" charset="0"/>
                </a:rPr>
                <a:t>hoặc</a:t>
              </a:r>
              <a:r>
                <a:rPr lang="en-US" sz="3200" dirty="0">
                  <a:latin typeface="UTM Duepuntozero" panose="02040603050506020204" pitchFamily="18" charset="0"/>
                </a:rPr>
                <a:t> </a:t>
              </a:r>
              <a:r>
                <a:rPr lang="en-US" sz="3200" dirty="0" err="1">
                  <a:latin typeface="UTM Duepuntozero" panose="02040603050506020204" pitchFamily="18" charset="0"/>
                </a:rPr>
                <a:t>cô</a:t>
              </a:r>
              <a:r>
                <a:rPr lang="en-US" sz="3200" dirty="0">
                  <a:latin typeface="UTM Duepuntozero" panose="02040603050506020204" pitchFamily="18" charset="0"/>
                </a:rPr>
                <a:t> </a:t>
              </a:r>
              <a:r>
                <a:rPr lang="en-US" sz="3200" dirty="0" err="1">
                  <a:latin typeface="UTM Duepuntozero" panose="02040603050506020204" pitchFamily="18" charset="0"/>
                </a:rPr>
                <a:t>giáo</a:t>
              </a:r>
              <a:r>
                <a:rPr lang="en-US" sz="3200" dirty="0">
                  <a:latin typeface="UTM Duepuntozero" panose="02040603050506020204" pitchFamily="18" charset="0"/>
                </a:rPr>
                <a:t> </a:t>
              </a:r>
              <a:r>
                <a:rPr lang="en-US" sz="3200" dirty="0" err="1">
                  <a:latin typeface="UTM Duepuntozero" panose="02040603050506020204" pitchFamily="18" charset="0"/>
                </a:rPr>
                <a:t>đầu</a:t>
              </a:r>
              <a:r>
                <a:rPr lang="en-US" sz="3200" dirty="0">
                  <a:latin typeface="UTM Duepuntozero" panose="02040603050506020204" pitchFamily="18" charset="0"/>
                </a:rPr>
                <a:t> </a:t>
              </a:r>
              <a:r>
                <a:rPr lang="en-US" sz="3200" dirty="0" err="1">
                  <a:latin typeface="UTM Duepuntozero" panose="02040603050506020204" pitchFamily="18" charset="0"/>
                </a:rPr>
                <a:t>tiên</a:t>
              </a:r>
              <a:r>
                <a:rPr lang="en-US" sz="3200" dirty="0">
                  <a:latin typeface="UTM Duepuntozero" panose="02040603050506020204" pitchFamily="18" charset="0"/>
                </a:rPr>
                <a:t> </a:t>
              </a:r>
              <a:r>
                <a:rPr lang="en-US" sz="3200" dirty="0" err="1">
                  <a:latin typeface="UTM Duepuntozero" panose="02040603050506020204" pitchFamily="18" charset="0"/>
                </a:rPr>
                <a:t>của</a:t>
              </a:r>
              <a:r>
                <a:rPr lang="en-US" sz="3200" dirty="0">
                  <a:latin typeface="UTM Duepuntozero" panose="02040603050506020204" pitchFamily="18" charset="0"/>
                </a:rPr>
                <a:t> </a:t>
              </a:r>
              <a:r>
                <a:rPr lang="en-US" sz="3200" dirty="0" err="1">
                  <a:latin typeface="UTM Duepuntozero" panose="02040603050506020204" pitchFamily="18" charset="0"/>
                </a:rPr>
                <a:t>em</a:t>
              </a:r>
              <a:r>
                <a:rPr lang="en-US" sz="3200" dirty="0">
                  <a:latin typeface="UTM Duepuntozero" panose="02040603050506020204" pitchFamily="18" charset="0"/>
                </a:rPr>
                <a:t>.</a:t>
              </a:r>
              <a:endParaRPr lang="vi-VN" sz="3200" dirty="0"/>
            </a:p>
          </p:txBody>
        </p:sp>
        <p:pic>
          <p:nvPicPr>
            <p:cNvPr id="10" name="Picture 2">
              <a:extLst>
                <a:ext uri="{FF2B5EF4-FFF2-40B4-BE49-F238E27FC236}">
                  <a16:creationId xmlns:a16="http://schemas.microsoft.com/office/drawing/2014/main" id="{C6B1A78B-3C84-D43D-91A8-06F0D4809F58}"/>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1285590" y="797362"/>
              <a:ext cx="495300" cy="49530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2" name="Group 11">
            <a:extLst>
              <a:ext uri="{FF2B5EF4-FFF2-40B4-BE49-F238E27FC236}">
                <a16:creationId xmlns:a16="http://schemas.microsoft.com/office/drawing/2014/main" id="{586099FD-121D-F198-3B9C-E3146EE1E90E}"/>
              </a:ext>
            </a:extLst>
          </p:cNvPr>
          <p:cNvGrpSpPr/>
          <p:nvPr/>
        </p:nvGrpSpPr>
        <p:grpSpPr>
          <a:xfrm>
            <a:off x="606480" y="2203276"/>
            <a:ext cx="7228095" cy="2640659"/>
            <a:chOff x="3221422" y="2143493"/>
            <a:chExt cx="8465537" cy="2640659"/>
          </a:xfrm>
        </p:grpSpPr>
        <p:sp>
          <p:nvSpPr>
            <p:cNvPr id="7" name="TextBox 6">
              <a:extLst>
                <a:ext uri="{FF2B5EF4-FFF2-40B4-BE49-F238E27FC236}">
                  <a16:creationId xmlns:a16="http://schemas.microsoft.com/office/drawing/2014/main" id="{578E002F-258C-D844-86DA-4C8E58B50B43}"/>
                </a:ext>
              </a:extLst>
            </p:cNvPr>
            <p:cNvSpPr txBox="1"/>
            <p:nvPr/>
          </p:nvSpPr>
          <p:spPr>
            <a:xfrm>
              <a:off x="3221422" y="2143493"/>
              <a:ext cx="8465537" cy="2640659"/>
            </a:xfrm>
            <a:prstGeom prst="rect">
              <a:avLst/>
            </a:prstGeom>
            <a:noFill/>
          </p:spPr>
          <p:txBody>
            <a:bodyPr wrap="square">
              <a:spAutoFit/>
            </a:bodyPr>
            <a:lstStyle/>
            <a:p>
              <a:pPr indent="200025" algn="just">
                <a:lnSpc>
                  <a:spcPct val="115000"/>
                </a:lnSpc>
                <a:spcAft>
                  <a:spcPts val="800"/>
                </a:spcAft>
              </a:pPr>
              <a:r>
                <a:rPr lang="en-US" sz="2800" dirty="0">
                  <a:effectLst/>
                  <a:ea typeface="Calibri" panose="020F0502020204030204" pitchFamily="34" charset="0"/>
                  <a:cs typeface="Times New Roman" panose="02020603050405020304" pitchFamily="18" charset="0"/>
                </a:rPr>
                <a:t>    </a:t>
              </a:r>
              <a:r>
                <a:rPr lang="en-US" sz="2800" dirty="0" err="1">
                  <a:effectLst/>
                  <a:ea typeface="Calibri" panose="020F0502020204030204" pitchFamily="34" charset="0"/>
                  <a:cs typeface="Times New Roman" panose="02020603050405020304" pitchFamily="18" charset="0"/>
                </a:rPr>
                <a:t>Mẫu</a:t>
              </a:r>
              <a:r>
                <a:rPr lang="en-US" sz="2800" dirty="0">
                  <a:effectLst/>
                  <a:ea typeface="Calibri" panose="020F0502020204030204" pitchFamily="34" charset="0"/>
                  <a:cs typeface="Times New Roman" panose="02020603050405020304" pitchFamily="18" charset="0"/>
                </a:rPr>
                <a:t>:</a:t>
              </a:r>
            </a:p>
            <a:p>
              <a:pPr indent="200025" algn="just">
                <a:lnSpc>
                  <a:spcPct val="115000"/>
                </a:lnSpc>
                <a:spcAft>
                  <a:spcPts val="800"/>
                </a:spcAft>
              </a:pPr>
              <a:r>
                <a:rPr lang="vi-VN" sz="2800" b="0" i="0" dirty="0">
                  <a:solidFill>
                    <a:srgbClr val="000000"/>
                  </a:solidFill>
                  <a:effectLst/>
                  <a:latin typeface="OpenSans"/>
                </a:rPr>
                <a:t>Con cảm ơn ông bà rất nhiều ạ! Con cảm ơn ông bà vì đã đọc truyện cho con nghe mỗi tối và dẫn con đi chơi vào cuối tuần. Con sẽ cố gắng học tập thật tốt để trở thành người cháu ngoan của ông bà ạ.</a:t>
              </a:r>
              <a:endParaRPr lang="vi-VN" sz="2400" dirty="0">
                <a:effectLst/>
                <a:ea typeface="Calibri" panose="020F0502020204030204" pitchFamily="34" charset="0"/>
                <a:cs typeface="Times New Roman" panose="02020603050405020304" pitchFamily="18" charset="0"/>
              </a:endParaRPr>
            </a:p>
          </p:txBody>
        </p:sp>
        <p:pic>
          <p:nvPicPr>
            <p:cNvPr id="11" name="Picture 2">
              <a:extLst>
                <a:ext uri="{FF2B5EF4-FFF2-40B4-BE49-F238E27FC236}">
                  <a16:creationId xmlns:a16="http://schemas.microsoft.com/office/drawing/2014/main" id="{0A04EC40-0D17-0A57-6D3C-B9903EA28FC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21423" y="2187883"/>
              <a:ext cx="588698" cy="458077"/>
            </a:xfrm>
            <a:prstGeom prst="rect">
              <a:avLst/>
            </a:prstGeom>
            <a:noFill/>
            <a:extLst>
              <a:ext uri="{909E8E84-426E-40DD-AFC4-6F175D3DCCD1}">
                <a14:hiddenFill xmlns:a14="http://schemas.microsoft.com/office/drawing/2010/main">
                  <a:solidFill>
                    <a:srgbClr val="FFFFFF"/>
                  </a:solidFill>
                </a14:hiddenFill>
              </a:ext>
            </a:extLst>
          </p:spPr>
        </p:pic>
      </p:grpSp>
      <p:pic>
        <p:nvPicPr>
          <p:cNvPr id="19" name="Picture 18">
            <a:extLst>
              <a:ext uri="{FF2B5EF4-FFF2-40B4-BE49-F238E27FC236}">
                <a16:creationId xmlns:a16="http://schemas.microsoft.com/office/drawing/2014/main" id="{8FA0D779-3DD5-5B36-8464-AF4FC4697F9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834575" y="2555640"/>
            <a:ext cx="3768925" cy="2472431"/>
          </a:xfrm>
          <a:prstGeom prst="rect">
            <a:avLst/>
          </a:prstGeom>
        </p:spPr>
      </p:pic>
    </p:spTree>
    <p:extLst>
      <p:ext uri="{BB962C8B-B14F-4D97-AF65-F5344CB8AC3E}">
        <p14:creationId xmlns:p14="http://schemas.microsoft.com/office/powerpoint/2010/main" val="32173906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randombar(horizontal)">
                                      <p:cBhvr>
                                        <p:cTn id="7" dur="500"/>
                                        <p:tgtEl>
                                          <p:spTgt spid="20"/>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randombar(horizontal)">
                                      <p:cBhvr>
                                        <p:cTn id="19" dur="500"/>
                                        <p:tgtEl>
                                          <p:spTgt spid="12"/>
                                        </p:tgtEl>
                                      </p:cBhvr>
                                    </p:animEffect>
                                  </p:childTnLst>
                                </p:cTn>
                              </p:par>
                            </p:childTnLst>
                          </p:cTn>
                        </p:par>
                        <p:par>
                          <p:cTn id="20" fill="hold">
                            <p:stCondLst>
                              <p:cond delay="500"/>
                            </p:stCondLst>
                            <p:childTnLst>
                              <p:par>
                                <p:cTn id="21" presetID="22" presetClass="entr" presetSubtype="1" fill="hold" nodeType="after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wipe(up)">
                                      <p:cBhvr>
                                        <p:cTn id="2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C22D50D5-9629-95E1-1986-09B0793D417F}"/>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contrast="-40000"/>
                    </a14:imgEffect>
                  </a14:imgLayer>
                </a14:imgProps>
              </a:ext>
            </a:extLst>
          </a:blip>
          <a:stretch>
            <a:fillRect/>
          </a:stretch>
        </p:blipFill>
        <p:spPr>
          <a:xfrm>
            <a:off x="0" y="0"/>
            <a:ext cx="12192000" cy="6858000"/>
          </a:xfrm>
          <a:prstGeom prst="rect">
            <a:avLst/>
          </a:prstGeom>
        </p:spPr>
      </p:pic>
      <p:pic>
        <p:nvPicPr>
          <p:cNvPr id="13" name="Picture 12">
            <a:extLst>
              <a:ext uri="{FF2B5EF4-FFF2-40B4-BE49-F238E27FC236}">
                <a16:creationId xmlns:a16="http://schemas.microsoft.com/office/drawing/2014/main" id="{FCD39096-5F88-21BA-881E-1C20FFF5E00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36054" y="3710373"/>
            <a:ext cx="7474998" cy="3147627"/>
          </a:xfrm>
          <a:prstGeom prst="rect">
            <a:avLst/>
          </a:prstGeom>
        </p:spPr>
      </p:pic>
      <p:sp>
        <p:nvSpPr>
          <p:cNvPr id="19" name="Rectangle: Rounded Corners 1">
            <a:extLst>
              <a:ext uri="{FF2B5EF4-FFF2-40B4-BE49-F238E27FC236}">
                <a16:creationId xmlns:a16="http://schemas.microsoft.com/office/drawing/2014/main" id="{7F72EAFD-031F-E6B0-CA10-5465642E0FD4}"/>
              </a:ext>
            </a:extLst>
          </p:cNvPr>
          <p:cNvSpPr/>
          <p:nvPr/>
        </p:nvSpPr>
        <p:spPr>
          <a:xfrm>
            <a:off x="3276009" y="277204"/>
            <a:ext cx="5840662" cy="3153747"/>
          </a:xfrm>
          <a:custGeom>
            <a:avLst/>
            <a:gdLst>
              <a:gd name="connsiteX0" fmla="*/ 0 w 5840662"/>
              <a:gd name="connsiteY0" fmla="*/ 525635 h 3153747"/>
              <a:gd name="connsiteX1" fmla="*/ 525635 w 5840662"/>
              <a:gd name="connsiteY1" fmla="*/ 0 h 3153747"/>
              <a:gd name="connsiteX2" fmla="*/ 5315027 w 5840662"/>
              <a:gd name="connsiteY2" fmla="*/ 0 h 3153747"/>
              <a:gd name="connsiteX3" fmla="*/ 5840662 w 5840662"/>
              <a:gd name="connsiteY3" fmla="*/ 525635 h 3153747"/>
              <a:gd name="connsiteX4" fmla="*/ 5840662 w 5840662"/>
              <a:gd name="connsiteY4" fmla="*/ 2628112 h 3153747"/>
              <a:gd name="connsiteX5" fmla="*/ 5315027 w 5840662"/>
              <a:gd name="connsiteY5" fmla="*/ 3153747 h 3153747"/>
              <a:gd name="connsiteX6" fmla="*/ 525635 w 5840662"/>
              <a:gd name="connsiteY6" fmla="*/ 3153747 h 3153747"/>
              <a:gd name="connsiteX7" fmla="*/ 0 w 5840662"/>
              <a:gd name="connsiteY7" fmla="*/ 2628112 h 3153747"/>
              <a:gd name="connsiteX8" fmla="*/ 0 w 5840662"/>
              <a:gd name="connsiteY8" fmla="*/ 525635 h 3153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40662" h="3153747" fill="none" extrusionOk="0">
                <a:moveTo>
                  <a:pt x="0" y="525635"/>
                </a:moveTo>
                <a:cubicBezTo>
                  <a:pt x="1297" y="270439"/>
                  <a:pt x="237338" y="3361"/>
                  <a:pt x="525635" y="0"/>
                </a:cubicBezTo>
                <a:cubicBezTo>
                  <a:pt x="2510404" y="72427"/>
                  <a:pt x="4251460" y="61419"/>
                  <a:pt x="5315027" y="0"/>
                </a:cubicBezTo>
                <a:cubicBezTo>
                  <a:pt x="5599018" y="-43432"/>
                  <a:pt x="5810789" y="226299"/>
                  <a:pt x="5840662" y="525635"/>
                </a:cubicBezTo>
                <a:cubicBezTo>
                  <a:pt x="5941538" y="957622"/>
                  <a:pt x="5733349" y="2236424"/>
                  <a:pt x="5840662" y="2628112"/>
                </a:cubicBezTo>
                <a:cubicBezTo>
                  <a:pt x="5851585" y="2862978"/>
                  <a:pt x="5602721" y="3150826"/>
                  <a:pt x="5315027" y="3153747"/>
                </a:cubicBezTo>
                <a:cubicBezTo>
                  <a:pt x="3036658" y="3183574"/>
                  <a:pt x="2504145" y="3074441"/>
                  <a:pt x="525635" y="3153747"/>
                </a:cubicBezTo>
                <a:cubicBezTo>
                  <a:pt x="289288" y="3147648"/>
                  <a:pt x="-25679" y="2923490"/>
                  <a:pt x="0" y="2628112"/>
                </a:cubicBezTo>
                <a:cubicBezTo>
                  <a:pt x="50037" y="2143582"/>
                  <a:pt x="770" y="1485534"/>
                  <a:pt x="0" y="525635"/>
                </a:cubicBezTo>
                <a:close/>
              </a:path>
              <a:path w="5840662" h="3153747" stroke="0" extrusionOk="0">
                <a:moveTo>
                  <a:pt x="0" y="525635"/>
                </a:moveTo>
                <a:cubicBezTo>
                  <a:pt x="22712" y="241526"/>
                  <a:pt x="247769" y="25905"/>
                  <a:pt x="525635" y="0"/>
                </a:cubicBezTo>
                <a:cubicBezTo>
                  <a:pt x="2252649" y="123000"/>
                  <a:pt x="4396484" y="-96860"/>
                  <a:pt x="5315027" y="0"/>
                </a:cubicBezTo>
                <a:cubicBezTo>
                  <a:pt x="5577163" y="-21465"/>
                  <a:pt x="5853373" y="209709"/>
                  <a:pt x="5840662" y="525635"/>
                </a:cubicBezTo>
                <a:cubicBezTo>
                  <a:pt x="5843835" y="970751"/>
                  <a:pt x="5934929" y="1701120"/>
                  <a:pt x="5840662" y="2628112"/>
                </a:cubicBezTo>
                <a:cubicBezTo>
                  <a:pt x="5794001" y="2935317"/>
                  <a:pt x="5553403" y="3145249"/>
                  <a:pt x="5315027" y="3153747"/>
                </a:cubicBezTo>
                <a:cubicBezTo>
                  <a:pt x="2963507" y="2993040"/>
                  <a:pt x="2571093" y="3193414"/>
                  <a:pt x="525635" y="3153747"/>
                </a:cubicBezTo>
                <a:cubicBezTo>
                  <a:pt x="184447" y="3143469"/>
                  <a:pt x="-13249" y="2912410"/>
                  <a:pt x="0" y="2628112"/>
                </a:cubicBezTo>
                <a:cubicBezTo>
                  <a:pt x="32216" y="2275467"/>
                  <a:pt x="57206" y="1466194"/>
                  <a:pt x="0" y="525635"/>
                </a:cubicBezTo>
                <a:close/>
              </a:path>
            </a:pathLst>
          </a:custGeom>
          <a:solidFill>
            <a:schemeClr val="bg1"/>
          </a:solidFill>
          <a:ln w="28575">
            <a:solidFill>
              <a:srgbClr val="002060"/>
            </a:solidFill>
            <a:extLst>
              <a:ext uri="{C807C97D-BFC1-408E-A445-0C87EB9F89A2}">
                <ask:lineSketchStyleProps xmlns:ask="http://schemas.microsoft.com/office/drawing/2018/sketchyshapes" sd="852854689">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6940D9DE-EDC9-E1C4-6AD8-D3E3021B98D6}"/>
              </a:ext>
            </a:extLst>
          </p:cNvPr>
          <p:cNvSpPr txBox="1"/>
          <p:nvPr/>
        </p:nvSpPr>
        <p:spPr>
          <a:xfrm>
            <a:off x="3284613" y="422916"/>
            <a:ext cx="5840662" cy="2862322"/>
          </a:xfrm>
          <a:prstGeom prst="rect">
            <a:avLst/>
          </a:prstGeom>
          <a:noFill/>
        </p:spPr>
        <p:txBody>
          <a:bodyPr wrap="square" rtlCol="0">
            <a:spAutoFit/>
          </a:bodyPr>
          <a:lstStyle/>
          <a:p>
            <a:pPr algn="ctr"/>
            <a:r>
              <a:rPr lang="en-US" sz="3200" b="1" dirty="0" err="1">
                <a:solidFill>
                  <a:srgbClr val="0070C0"/>
                </a:solidFill>
                <a:latin typeface="UTM Duepuntozero" panose="02040603050506020204" pitchFamily="18" charset="0"/>
              </a:rPr>
              <a:t>Thứ</a:t>
            </a:r>
            <a:r>
              <a:rPr lang="en-US" sz="3200" b="1" dirty="0">
                <a:solidFill>
                  <a:srgbClr val="0070C0"/>
                </a:solidFill>
                <a:latin typeface="UTM Duepuntozero" panose="02040603050506020204" pitchFamily="18" charset="0"/>
              </a:rPr>
              <a:t> … </a:t>
            </a:r>
            <a:r>
              <a:rPr lang="en-US" sz="3200" b="1" dirty="0" err="1">
                <a:solidFill>
                  <a:srgbClr val="0070C0"/>
                </a:solidFill>
                <a:latin typeface="UTM Duepuntozero" panose="02040603050506020204" pitchFamily="18" charset="0"/>
              </a:rPr>
              <a:t>ngày</a:t>
            </a:r>
            <a:r>
              <a:rPr lang="en-US" sz="3200" b="1" dirty="0">
                <a:solidFill>
                  <a:srgbClr val="0070C0"/>
                </a:solidFill>
                <a:latin typeface="UTM Duepuntozero" panose="02040603050506020204" pitchFamily="18" charset="0"/>
              </a:rPr>
              <a:t> … </a:t>
            </a:r>
            <a:r>
              <a:rPr lang="en-US" sz="3200" b="1" dirty="0" err="1">
                <a:solidFill>
                  <a:srgbClr val="0070C0"/>
                </a:solidFill>
                <a:latin typeface="UTM Duepuntozero" panose="02040603050506020204" pitchFamily="18" charset="0"/>
              </a:rPr>
              <a:t>tháng</a:t>
            </a:r>
            <a:r>
              <a:rPr lang="en-US" sz="3200" b="1" dirty="0">
                <a:solidFill>
                  <a:srgbClr val="0070C0"/>
                </a:solidFill>
                <a:latin typeface="UTM Duepuntozero" panose="02040603050506020204" pitchFamily="18" charset="0"/>
              </a:rPr>
              <a:t> … </a:t>
            </a:r>
            <a:r>
              <a:rPr lang="en-US" sz="3200" b="1" dirty="0" err="1">
                <a:solidFill>
                  <a:srgbClr val="0070C0"/>
                </a:solidFill>
                <a:latin typeface="UTM Duepuntozero" panose="02040603050506020204" pitchFamily="18" charset="0"/>
              </a:rPr>
              <a:t>năm</a:t>
            </a:r>
            <a:r>
              <a:rPr lang="en-US" sz="3200" b="1" dirty="0">
                <a:solidFill>
                  <a:srgbClr val="0070C0"/>
                </a:solidFill>
                <a:latin typeface="UTM Duepuntozero" panose="02040603050506020204" pitchFamily="18" charset="0"/>
              </a:rPr>
              <a:t> …</a:t>
            </a:r>
          </a:p>
          <a:p>
            <a:pPr algn="ctr"/>
            <a:r>
              <a:rPr lang="en-US" sz="4400" b="1" dirty="0" err="1">
                <a:ln w="9525">
                  <a:solidFill>
                    <a:schemeClr val="bg1"/>
                  </a:solidFill>
                  <a:prstDash val="solid"/>
                </a:ln>
                <a:solidFill>
                  <a:srgbClr val="FF6699"/>
                </a:solidFill>
                <a:effectLst>
                  <a:outerShdw blurRad="12700" dist="38100" dir="2700000" algn="tl" rotWithShape="0">
                    <a:srgbClr val="FFCCFF"/>
                  </a:outerShdw>
                </a:effectLst>
                <a:latin typeface="#9Slide05 SVNClementine" panose="020F0502020204030203" pitchFamily="34" charset="0"/>
              </a:rPr>
              <a:t>Tiếng</a:t>
            </a:r>
            <a:r>
              <a:rPr lang="en-US" sz="4400" b="1" dirty="0">
                <a:ln w="9525">
                  <a:solidFill>
                    <a:schemeClr val="bg1"/>
                  </a:solidFill>
                  <a:prstDash val="solid"/>
                </a:ln>
                <a:solidFill>
                  <a:srgbClr val="FF6699"/>
                </a:solidFill>
                <a:effectLst>
                  <a:outerShdw blurRad="12700" dist="38100" dir="2700000" algn="tl" rotWithShape="0">
                    <a:srgbClr val="FFCCFF"/>
                  </a:outerShdw>
                </a:effectLst>
                <a:latin typeface="#9Slide05 SVNClementine" panose="020F0502020204030203" pitchFamily="34" charset="0"/>
              </a:rPr>
              <a:t> </a:t>
            </a:r>
            <a:r>
              <a:rPr lang="en-US" sz="4400" b="1" dirty="0" err="1">
                <a:ln w="9525">
                  <a:solidFill>
                    <a:schemeClr val="bg1"/>
                  </a:solidFill>
                  <a:prstDash val="solid"/>
                </a:ln>
                <a:solidFill>
                  <a:srgbClr val="FF6699"/>
                </a:solidFill>
                <a:effectLst>
                  <a:outerShdw blurRad="12700" dist="38100" dir="2700000" algn="tl" rotWithShape="0">
                    <a:srgbClr val="FFCCFF"/>
                  </a:outerShdw>
                </a:effectLst>
                <a:latin typeface="#9Slide05 SVNClementine" panose="020F0502020204030203" pitchFamily="34" charset="0"/>
              </a:rPr>
              <a:t>Việt</a:t>
            </a:r>
            <a:r>
              <a:rPr lang="en-US" sz="4400" b="1" dirty="0">
                <a:ln w="9525">
                  <a:solidFill>
                    <a:schemeClr val="bg1"/>
                  </a:solidFill>
                  <a:prstDash val="solid"/>
                </a:ln>
                <a:solidFill>
                  <a:srgbClr val="FF6699"/>
                </a:solidFill>
                <a:effectLst>
                  <a:outerShdw blurRad="12700" dist="38100" dir="2700000" algn="tl" rotWithShape="0">
                    <a:srgbClr val="FFCCFF"/>
                  </a:outerShdw>
                </a:effectLst>
                <a:latin typeface="#9Slide05 SVNClementine" panose="020F0502020204030203" pitchFamily="34" charset="0"/>
              </a:rPr>
              <a:t> </a:t>
            </a:r>
          </a:p>
          <a:p>
            <a:pPr algn="ctr"/>
            <a:r>
              <a:rPr lang="en-US" sz="2800" dirty="0" err="1">
                <a:ln w="0">
                  <a:solidFill>
                    <a:srgbClr val="FF0000"/>
                  </a:solidFill>
                </a:ln>
                <a:solidFill>
                  <a:srgbClr val="FFFFCC"/>
                </a:solidFill>
                <a:effectLst>
                  <a:outerShdw blurRad="38100" dist="19050" dir="2700000" algn="tl" rotWithShape="0">
                    <a:schemeClr val="dk1">
                      <a:alpha val="40000"/>
                    </a:schemeClr>
                  </a:outerShdw>
                </a:effectLst>
                <a:latin typeface="SVN-Poky's" panose="020B0606040200020203" pitchFamily="34" charset="0"/>
              </a:rPr>
              <a:t>Chủ</a:t>
            </a:r>
            <a:r>
              <a:rPr lang="en-US" sz="2800" dirty="0">
                <a:ln w="0">
                  <a:solidFill>
                    <a:srgbClr val="FF0000"/>
                  </a:solidFill>
                </a:ln>
                <a:solidFill>
                  <a:srgbClr val="FFFFCC"/>
                </a:solidFill>
                <a:effectLst>
                  <a:outerShdw blurRad="38100" dist="19050" dir="2700000" algn="tl" rotWithShape="0">
                    <a:schemeClr val="dk1">
                      <a:alpha val="40000"/>
                    </a:schemeClr>
                  </a:outerShdw>
                </a:effectLst>
                <a:latin typeface="SVN-Poky's" panose="020B0606040200020203" pitchFamily="34" charset="0"/>
              </a:rPr>
              <a:t> </a:t>
            </a:r>
            <a:r>
              <a:rPr lang="en-US" sz="2800" dirty="0" err="1">
                <a:ln w="0">
                  <a:solidFill>
                    <a:srgbClr val="FF0000"/>
                  </a:solidFill>
                </a:ln>
                <a:solidFill>
                  <a:srgbClr val="FFFFCC"/>
                </a:solidFill>
                <a:effectLst>
                  <a:outerShdw blurRad="38100" dist="19050" dir="2700000" algn="tl" rotWithShape="0">
                    <a:schemeClr val="dk1">
                      <a:alpha val="40000"/>
                    </a:schemeClr>
                  </a:outerShdw>
                </a:effectLst>
                <a:latin typeface="SVN-Poky's" panose="020B0606040200020203" pitchFamily="34" charset="0"/>
              </a:rPr>
              <a:t>đề</a:t>
            </a:r>
            <a:r>
              <a:rPr lang="en-US" sz="2800" dirty="0">
                <a:ln w="0">
                  <a:solidFill>
                    <a:srgbClr val="FF0000"/>
                  </a:solidFill>
                </a:ln>
                <a:solidFill>
                  <a:srgbClr val="FFFFCC"/>
                </a:solidFill>
                <a:effectLst>
                  <a:outerShdw blurRad="38100" dist="19050" dir="2700000" algn="tl" rotWithShape="0">
                    <a:schemeClr val="dk1">
                      <a:alpha val="40000"/>
                    </a:schemeClr>
                  </a:outerShdw>
                </a:effectLst>
                <a:latin typeface="SVN-Poky's" panose="020B0606040200020203" pitchFamily="34" charset="0"/>
              </a:rPr>
              <a:t>: MÁI ẤM GIA ĐÌNH</a:t>
            </a:r>
          </a:p>
          <a:p>
            <a:pPr algn="ctr"/>
            <a:r>
              <a:rPr lang="en-US" sz="3600" b="1" dirty="0" err="1">
                <a:ln w="6600">
                  <a:solidFill>
                    <a:schemeClr val="accent6">
                      <a:lumMod val="50000"/>
                    </a:schemeClr>
                  </a:solidFill>
                  <a:prstDash val="solid"/>
                </a:ln>
                <a:solidFill>
                  <a:srgbClr val="C9FAB8"/>
                </a:solidFill>
                <a:effectLst>
                  <a:outerShdw dist="38100" dir="2700000" algn="tl" rotWithShape="0">
                    <a:srgbClr val="00B050"/>
                  </a:outerShdw>
                </a:effectLst>
                <a:latin typeface="#9Slide05 SVNClementine" panose="020F0502020204030203" pitchFamily="34" charset="0"/>
              </a:rPr>
              <a:t>Bài</a:t>
            </a:r>
            <a:r>
              <a:rPr lang="en-US" sz="3600" b="1" dirty="0">
                <a:ln w="6600">
                  <a:solidFill>
                    <a:schemeClr val="accent6">
                      <a:lumMod val="50000"/>
                    </a:schemeClr>
                  </a:solidFill>
                  <a:prstDash val="solid"/>
                </a:ln>
                <a:solidFill>
                  <a:srgbClr val="C9FAB8"/>
                </a:solidFill>
                <a:effectLst>
                  <a:outerShdw dist="38100" dir="2700000" algn="tl" rotWithShape="0">
                    <a:srgbClr val="00B050"/>
                  </a:outerShdw>
                </a:effectLst>
                <a:latin typeface="#9Slide05 SVNClementine" panose="020F0502020204030203" pitchFamily="34" charset="0"/>
              </a:rPr>
              <a:t> 1 – </a:t>
            </a:r>
            <a:r>
              <a:rPr lang="en-US" sz="3600" b="1" dirty="0" err="1">
                <a:ln w="6600">
                  <a:solidFill>
                    <a:schemeClr val="accent6">
                      <a:lumMod val="50000"/>
                    </a:schemeClr>
                  </a:solidFill>
                  <a:prstDash val="solid"/>
                </a:ln>
                <a:solidFill>
                  <a:srgbClr val="C9FAB8"/>
                </a:solidFill>
                <a:effectLst>
                  <a:outerShdw dist="38100" dir="2700000" algn="tl" rotWithShape="0">
                    <a:srgbClr val="00B050"/>
                  </a:outerShdw>
                </a:effectLst>
                <a:latin typeface="#9Slide05 SVNClementine" panose="020F0502020204030203" pitchFamily="34" charset="0"/>
              </a:rPr>
              <a:t>Tiết</a:t>
            </a:r>
            <a:r>
              <a:rPr lang="en-US" sz="3600" b="1" dirty="0">
                <a:ln w="6600">
                  <a:solidFill>
                    <a:schemeClr val="accent6">
                      <a:lumMod val="50000"/>
                    </a:schemeClr>
                  </a:solidFill>
                  <a:prstDash val="solid"/>
                </a:ln>
                <a:solidFill>
                  <a:srgbClr val="C9FAB8"/>
                </a:solidFill>
                <a:effectLst>
                  <a:outerShdw dist="38100" dir="2700000" algn="tl" rotWithShape="0">
                    <a:srgbClr val="00B050"/>
                  </a:outerShdw>
                </a:effectLst>
                <a:latin typeface="#9Slide05 SVNClementine" panose="020F0502020204030203" pitchFamily="34" charset="0"/>
              </a:rPr>
              <a:t> 4</a:t>
            </a:r>
          </a:p>
          <a:p>
            <a:pPr algn="ctr"/>
            <a:r>
              <a:rPr lang="en-US" sz="4000" b="1" dirty="0" err="1">
                <a:ln w="12700">
                  <a:solidFill>
                    <a:srgbClr val="FF0000"/>
                  </a:solidFill>
                  <a:prstDash val="solid"/>
                </a:ln>
                <a:solidFill>
                  <a:srgbClr val="ABE9FF"/>
                </a:solidFill>
                <a:latin typeface="UVN Banh Mi" pitchFamily="2" charset="0"/>
              </a:rPr>
              <a:t>Mở</a:t>
            </a:r>
            <a:r>
              <a:rPr lang="en-US" sz="4000" b="1" dirty="0">
                <a:ln w="12700">
                  <a:solidFill>
                    <a:srgbClr val="FF0000"/>
                  </a:solidFill>
                  <a:prstDash val="solid"/>
                </a:ln>
                <a:solidFill>
                  <a:srgbClr val="FFFF00"/>
                </a:solidFill>
                <a:latin typeface="UVN Banh Mi" pitchFamily="2" charset="0"/>
              </a:rPr>
              <a:t> </a:t>
            </a:r>
            <a:r>
              <a:rPr lang="en-US" sz="4000" b="1" dirty="0" err="1">
                <a:ln w="12700">
                  <a:solidFill>
                    <a:srgbClr val="FF0000"/>
                  </a:solidFill>
                  <a:prstDash val="solid"/>
                </a:ln>
                <a:solidFill>
                  <a:srgbClr val="ABE9FF"/>
                </a:solidFill>
                <a:latin typeface="UVN Banh Mi" pitchFamily="2" charset="0"/>
              </a:rPr>
              <a:t>Rộng</a:t>
            </a:r>
            <a:r>
              <a:rPr lang="en-US" sz="4000" b="1" dirty="0">
                <a:ln w="12700">
                  <a:solidFill>
                    <a:srgbClr val="FF0000"/>
                  </a:solidFill>
                  <a:prstDash val="solid"/>
                </a:ln>
                <a:solidFill>
                  <a:srgbClr val="ABE9FF"/>
                </a:solidFill>
                <a:latin typeface="UVN Banh Mi" pitchFamily="2" charset="0"/>
              </a:rPr>
              <a:t> </a:t>
            </a:r>
            <a:r>
              <a:rPr lang="en-US" sz="4000" b="1" dirty="0" err="1">
                <a:ln w="12700">
                  <a:solidFill>
                    <a:srgbClr val="FF0000"/>
                  </a:solidFill>
                  <a:prstDash val="solid"/>
                </a:ln>
                <a:solidFill>
                  <a:srgbClr val="ABE9FF"/>
                </a:solidFill>
                <a:latin typeface="UVN Banh Mi" pitchFamily="2" charset="0"/>
              </a:rPr>
              <a:t>Vốn</a:t>
            </a:r>
            <a:r>
              <a:rPr lang="en-US" sz="4000" b="1" dirty="0">
                <a:ln w="12700">
                  <a:solidFill>
                    <a:srgbClr val="FF0000"/>
                  </a:solidFill>
                  <a:prstDash val="solid"/>
                </a:ln>
                <a:solidFill>
                  <a:srgbClr val="ABE9FF"/>
                </a:solidFill>
                <a:latin typeface="UVN Banh Mi" pitchFamily="2" charset="0"/>
              </a:rPr>
              <a:t> </a:t>
            </a:r>
            <a:r>
              <a:rPr lang="en-US" sz="4000" b="1" dirty="0" err="1">
                <a:ln w="12700">
                  <a:solidFill>
                    <a:srgbClr val="FF0000"/>
                  </a:solidFill>
                  <a:prstDash val="solid"/>
                </a:ln>
                <a:solidFill>
                  <a:srgbClr val="ABE9FF"/>
                </a:solidFill>
                <a:latin typeface="UVN Banh Mi" pitchFamily="2" charset="0"/>
              </a:rPr>
              <a:t>Từ</a:t>
            </a:r>
            <a:r>
              <a:rPr lang="en-US" sz="4000" b="1" dirty="0">
                <a:ln w="12700">
                  <a:solidFill>
                    <a:srgbClr val="FF0000"/>
                  </a:solidFill>
                  <a:prstDash val="solid"/>
                </a:ln>
                <a:solidFill>
                  <a:srgbClr val="ABE9FF"/>
                </a:solidFill>
                <a:latin typeface="UVN Banh Mi" pitchFamily="2" charset="0"/>
              </a:rPr>
              <a:t> Gia </a:t>
            </a:r>
            <a:r>
              <a:rPr lang="en-US" sz="4000" b="1" dirty="0" err="1">
                <a:ln w="12700">
                  <a:solidFill>
                    <a:srgbClr val="FF0000"/>
                  </a:solidFill>
                  <a:prstDash val="solid"/>
                </a:ln>
                <a:solidFill>
                  <a:srgbClr val="ABE9FF"/>
                </a:solidFill>
                <a:latin typeface="UVN Banh Mi" pitchFamily="2" charset="0"/>
              </a:rPr>
              <a:t>Đình</a:t>
            </a:r>
            <a:endParaRPr lang="en-US" sz="4000" b="1" dirty="0">
              <a:ln w="12700">
                <a:solidFill>
                  <a:srgbClr val="FF0000"/>
                </a:solidFill>
                <a:prstDash val="solid"/>
              </a:ln>
              <a:solidFill>
                <a:srgbClr val="ABE9FF"/>
              </a:solidFill>
              <a:latin typeface="UVN Banh Mi" pitchFamily="2" charset="0"/>
            </a:endParaRPr>
          </a:p>
        </p:txBody>
      </p:sp>
    </p:spTree>
    <p:extLst>
      <p:ext uri="{BB962C8B-B14F-4D97-AF65-F5344CB8AC3E}">
        <p14:creationId xmlns:p14="http://schemas.microsoft.com/office/powerpoint/2010/main" val="406707410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arn(inVertical)">
                                      <p:cBhvr>
                                        <p:cTn id="7" dur="500"/>
                                        <p:tgtEl>
                                          <p:spTgt spid="19"/>
                                        </p:tgtEl>
                                      </p:cBhvr>
                                    </p:animEffect>
                                  </p:childTnLst>
                                </p:cTn>
                              </p:par>
                            </p:childTnLst>
                          </p:cTn>
                        </p:par>
                        <p:par>
                          <p:cTn id="8" fill="hold">
                            <p:stCondLst>
                              <p:cond delay="500"/>
                            </p:stCondLst>
                            <p:childTnLst>
                              <p:par>
                                <p:cTn id="9" presetID="17" presetClass="entr" presetSubtype="10" fill="hold" grpId="0" nodeType="afterEffect">
                                  <p:stCondLst>
                                    <p:cond delay="0"/>
                                  </p:stCondLst>
                                  <p:childTnLst>
                                    <p:set>
                                      <p:cBhvr>
                                        <p:cTn id="10" dur="1" fill="hold">
                                          <p:stCondLst>
                                            <p:cond delay="0"/>
                                          </p:stCondLst>
                                        </p:cTn>
                                        <p:tgtEl>
                                          <p:spTgt spid="20">
                                            <p:txEl>
                                              <p:pRg st="0" end="0"/>
                                            </p:txEl>
                                          </p:spTgt>
                                        </p:tgtEl>
                                        <p:attrNameLst>
                                          <p:attrName>style.visibility</p:attrName>
                                        </p:attrNameLst>
                                      </p:cBhvr>
                                      <p:to>
                                        <p:strVal val="visible"/>
                                      </p:to>
                                    </p:set>
                                    <p:anim calcmode="lin" valueType="num">
                                      <p:cBhvr>
                                        <p:cTn id="11" dur="500" fill="hold"/>
                                        <p:tgtEl>
                                          <p:spTgt spid="20">
                                            <p:txEl>
                                              <p:pRg st="0" end="0"/>
                                            </p:txEl>
                                          </p:spTgt>
                                        </p:tgtEl>
                                        <p:attrNameLst>
                                          <p:attrName>ppt_w</p:attrName>
                                        </p:attrNameLst>
                                      </p:cBhvr>
                                      <p:tavLst>
                                        <p:tav tm="0">
                                          <p:val>
                                            <p:fltVal val="0"/>
                                          </p:val>
                                        </p:tav>
                                        <p:tav tm="100000">
                                          <p:val>
                                            <p:strVal val="#ppt_w"/>
                                          </p:val>
                                        </p:tav>
                                      </p:tavLst>
                                    </p:anim>
                                    <p:anim calcmode="lin" valueType="num">
                                      <p:cBhvr>
                                        <p:cTn id="12" dur="500" fill="hold"/>
                                        <p:tgtEl>
                                          <p:spTgt spid="20">
                                            <p:txEl>
                                              <p:pRg st="0" end="0"/>
                                            </p:txEl>
                                          </p:spTgt>
                                        </p:tgtEl>
                                        <p:attrNameLst>
                                          <p:attrName>ppt_h</p:attrName>
                                        </p:attrNameLst>
                                      </p:cBhvr>
                                      <p:tavLst>
                                        <p:tav tm="0">
                                          <p:val>
                                            <p:strVal val="#ppt_h"/>
                                          </p:val>
                                        </p:tav>
                                        <p:tav tm="100000">
                                          <p:val>
                                            <p:strVal val="#ppt_h"/>
                                          </p:val>
                                        </p:tav>
                                      </p:tavLst>
                                    </p:anim>
                                  </p:childTnLst>
                                </p:cTn>
                              </p:par>
                            </p:childTnLst>
                          </p:cTn>
                        </p:par>
                        <p:par>
                          <p:cTn id="13" fill="hold">
                            <p:stCondLst>
                              <p:cond delay="1000"/>
                            </p:stCondLst>
                            <p:childTnLst>
                              <p:par>
                                <p:cTn id="14" presetID="17" presetClass="entr" presetSubtype="10" fill="hold" grpId="0" nodeType="afterEffect">
                                  <p:stCondLst>
                                    <p:cond delay="0"/>
                                  </p:stCondLst>
                                  <p:childTnLst>
                                    <p:set>
                                      <p:cBhvr>
                                        <p:cTn id="15" dur="1" fill="hold">
                                          <p:stCondLst>
                                            <p:cond delay="0"/>
                                          </p:stCondLst>
                                        </p:cTn>
                                        <p:tgtEl>
                                          <p:spTgt spid="20">
                                            <p:txEl>
                                              <p:pRg st="1" end="1"/>
                                            </p:txEl>
                                          </p:spTgt>
                                        </p:tgtEl>
                                        <p:attrNameLst>
                                          <p:attrName>style.visibility</p:attrName>
                                        </p:attrNameLst>
                                      </p:cBhvr>
                                      <p:to>
                                        <p:strVal val="visible"/>
                                      </p:to>
                                    </p:set>
                                    <p:anim calcmode="lin" valueType="num">
                                      <p:cBhvr>
                                        <p:cTn id="16" dur="500" fill="hold"/>
                                        <p:tgtEl>
                                          <p:spTgt spid="20">
                                            <p:txEl>
                                              <p:pRg st="1" end="1"/>
                                            </p:txEl>
                                          </p:spTgt>
                                        </p:tgtEl>
                                        <p:attrNameLst>
                                          <p:attrName>ppt_w</p:attrName>
                                        </p:attrNameLst>
                                      </p:cBhvr>
                                      <p:tavLst>
                                        <p:tav tm="0">
                                          <p:val>
                                            <p:fltVal val="0"/>
                                          </p:val>
                                        </p:tav>
                                        <p:tav tm="100000">
                                          <p:val>
                                            <p:strVal val="#ppt_w"/>
                                          </p:val>
                                        </p:tav>
                                      </p:tavLst>
                                    </p:anim>
                                    <p:anim calcmode="lin" valueType="num">
                                      <p:cBhvr>
                                        <p:cTn id="17" dur="500" fill="hold"/>
                                        <p:tgtEl>
                                          <p:spTgt spid="20">
                                            <p:txEl>
                                              <p:pRg st="1" end="1"/>
                                            </p:txEl>
                                          </p:spTgt>
                                        </p:tgtEl>
                                        <p:attrNameLst>
                                          <p:attrName>ppt_h</p:attrName>
                                        </p:attrNameLst>
                                      </p:cBhvr>
                                      <p:tavLst>
                                        <p:tav tm="0">
                                          <p:val>
                                            <p:strVal val="#ppt_h"/>
                                          </p:val>
                                        </p:tav>
                                        <p:tav tm="100000">
                                          <p:val>
                                            <p:strVal val="#ppt_h"/>
                                          </p:val>
                                        </p:tav>
                                      </p:tavLst>
                                    </p:anim>
                                  </p:childTnLst>
                                </p:cTn>
                              </p:par>
                            </p:childTnLst>
                          </p:cTn>
                        </p:par>
                        <p:par>
                          <p:cTn id="18" fill="hold">
                            <p:stCondLst>
                              <p:cond delay="1500"/>
                            </p:stCondLst>
                            <p:childTnLst>
                              <p:par>
                                <p:cTn id="19" presetID="17" presetClass="entr" presetSubtype="10" fill="hold" grpId="0" nodeType="afterEffect">
                                  <p:stCondLst>
                                    <p:cond delay="0"/>
                                  </p:stCondLst>
                                  <p:childTnLst>
                                    <p:set>
                                      <p:cBhvr>
                                        <p:cTn id="20" dur="1" fill="hold">
                                          <p:stCondLst>
                                            <p:cond delay="0"/>
                                          </p:stCondLst>
                                        </p:cTn>
                                        <p:tgtEl>
                                          <p:spTgt spid="20">
                                            <p:txEl>
                                              <p:pRg st="2" end="2"/>
                                            </p:txEl>
                                          </p:spTgt>
                                        </p:tgtEl>
                                        <p:attrNameLst>
                                          <p:attrName>style.visibility</p:attrName>
                                        </p:attrNameLst>
                                      </p:cBhvr>
                                      <p:to>
                                        <p:strVal val="visible"/>
                                      </p:to>
                                    </p:set>
                                    <p:anim calcmode="lin" valueType="num">
                                      <p:cBhvr>
                                        <p:cTn id="21" dur="500" fill="hold"/>
                                        <p:tgtEl>
                                          <p:spTgt spid="20">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20">
                                            <p:txEl>
                                              <p:pRg st="2" end="2"/>
                                            </p:txEl>
                                          </p:spTgt>
                                        </p:tgtEl>
                                        <p:attrNameLst>
                                          <p:attrName>ppt_h</p:attrName>
                                        </p:attrNameLst>
                                      </p:cBhvr>
                                      <p:tavLst>
                                        <p:tav tm="0">
                                          <p:val>
                                            <p:strVal val="#ppt_h"/>
                                          </p:val>
                                        </p:tav>
                                        <p:tav tm="100000">
                                          <p:val>
                                            <p:strVal val="#ppt_h"/>
                                          </p:val>
                                        </p:tav>
                                      </p:tavLst>
                                    </p:anim>
                                  </p:childTnLst>
                                </p:cTn>
                              </p:par>
                            </p:childTnLst>
                          </p:cTn>
                        </p:par>
                        <p:par>
                          <p:cTn id="23" fill="hold">
                            <p:stCondLst>
                              <p:cond delay="2000"/>
                            </p:stCondLst>
                            <p:childTnLst>
                              <p:par>
                                <p:cTn id="24" presetID="17" presetClass="entr" presetSubtype="10" fill="hold" grpId="0" nodeType="afterEffect">
                                  <p:stCondLst>
                                    <p:cond delay="0"/>
                                  </p:stCondLst>
                                  <p:childTnLst>
                                    <p:set>
                                      <p:cBhvr>
                                        <p:cTn id="25" dur="1" fill="hold">
                                          <p:stCondLst>
                                            <p:cond delay="0"/>
                                          </p:stCondLst>
                                        </p:cTn>
                                        <p:tgtEl>
                                          <p:spTgt spid="20">
                                            <p:txEl>
                                              <p:pRg st="3" end="3"/>
                                            </p:txEl>
                                          </p:spTgt>
                                        </p:tgtEl>
                                        <p:attrNameLst>
                                          <p:attrName>style.visibility</p:attrName>
                                        </p:attrNameLst>
                                      </p:cBhvr>
                                      <p:to>
                                        <p:strVal val="visible"/>
                                      </p:to>
                                    </p:set>
                                    <p:anim calcmode="lin" valueType="num">
                                      <p:cBhvr>
                                        <p:cTn id="26" dur="500" fill="hold"/>
                                        <p:tgtEl>
                                          <p:spTgt spid="20">
                                            <p:txEl>
                                              <p:pRg st="3" end="3"/>
                                            </p:txEl>
                                          </p:spTgt>
                                        </p:tgtEl>
                                        <p:attrNameLst>
                                          <p:attrName>ppt_w</p:attrName>
                                        </p:attrNameLst>
                                      </p:cBhvr>
                                      <p:tavLst>
                                        <p:tav tm="0">
                                          <p:val>
                                            <p:fltVal val="0"/>
                                          </p:val>
                                        </p:tav>
                                        <p:tav tm="100000">
                                          <p:val>
                                            <p:strVal val="#ppt_w"/>
                                          </p:val>
                                        </p:tav>
                                      </p:tavLst>
                                    </p:anim>
                                    <p:anim calcmode="lin" valueType="num">
                                      <p:cBhvr>
                                        <p:cTn id="27" dur="500" fill="hold"/>
                                        <p:tgtEl>
                                          <p:spTgt spid="20">
                                            <p:txEl>
                                              <p:pRg st="3" end="3"/>
                                            </p:txEl>
                                          </p:spTgt>
                                        </p:tgtEl>
                                        <p:attrNameLst>
                                          <p:attrName>ppt_h</p:attrName>
                                        </p:attrNameLst>
                                      </p:cBhvr>
                                      <p:tavLst>
                                        <p:tav tm="0">
                                          <p:val>
                                            <p:strVal val="#ppt_h"/>
                                          </p:val>
                                        </p:tav>
                                        <p:tav tm="100000">
                                          <p:val>
                                            <p:strVal val="#ppt_h"/>
                                          </p:val>
                                        </p:tav>
                                      </p:tavLst>
                                    </p:anim>
                                  </p:childTnLst>
                                </p:cTn>
                              </p:par>
                            </p:childTnLst>
                          </p:cTn>
                        </p:par>
                        <p:par>
                          <p:cTn id="28" fill="hold">
                            <p:stCondLst>
                              <p:cond delay="2500"/>
                            </p:stCondLst>
                            <p:childTnLst>
                              <p:par>
                                <p:cTn id="29" presetID="17" presetClass="entr" presetSubtype="10" fill="hold" grpId="0" nodeType="afterEffect">
                                  <p:stCondLst>
                                    <p:cond delay="0"/>
                                  </p:stCondLst>
                                  <p:childTnLst>
                                    <p:set>
                                      <p:cBhvr>
                                        <p:cTn id="30" dur="1" fill="hold">
                                          <p:stCondLst>
                                            <p:cond delay="0"/>
                                          </p:stCondLst>
                                        </p:cTn>
                                        <p:tgtEl>
                                          <p:spTgt spid="20">
                                            <p:txEl>
                                              <p:pRg st="4" end="4"/>
                                            </p:txEl>
                                          </p:spTgt>
                                        </p:tgtEl>
                                        <p:attrNameLst>
                                          <p:attrName>style.visibility</p:attrName>
                                        </p:attrNameLst>
                                      </p:cBhvr>
                                      <p:to>
                                        <p:strVal val="visible"/>
                                      </p:to>
                                    </p:set>
                                    <p:anim calcmode="lin" valueType="num">
                                      <p:cBhvr>
                                        <p:cTn id="31" dur="500" fill="hold"/>
                                        <p:tgtEl>
                                          <p:spTgt spid="20">
                                            <p:txEl>
                                              <p:pRg st="4" end="4"/>
                                            </p:txEl>
                                          </p:spTgt>
                                        </p:tgtEl>
                                        <p:attrNameLst>
                                          <p:attrName>ppt_w</p:attrName>
                                        </p:attrNameLst>
                                      </p:cBhvr>
                                      <p:tavLst>
                                        <p:tav tm="0">
                                          <p:val>
                                            <p:fltVal val="0"/>
                                          </p:val>
                                        </p:tav>
                                        <p:tav tm="100000">
                                          <p:val>
                                            <p:strVal val="#ppt_w"/>
                                          </p:val>
                                        </p:tav>
                                      </p:tavLst>
                                    </p:anim>
                                    <p:anim calcmode="lin" valueType="num">
                                      <p:cBhvr>
                                        <p:cTn id="32" dur="500" fill="hold"/>
                                        <p:tgtEl>
                                          <p:spTgt spid="20">
                                            <p:txEl>
                                              <p:pRg st="4" end="4"/>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E94C8DB-160D-1B2B-0804-E46099F77B50}"/>
              </a:ext>
            </a:extLst>
          </p:cNvPr>
          <p:cNvPicPr>
            <a:picLocks noChangeAspect="1"/>
          </p:cNvPicPr>
          <p:nvPr/>
        </p:nvPicPr>
        <p:blipFill rotWithShape="1">
          <a:blip r:embed="rId2">
            <a:extLst>
              <a:ext uri="{BEBA8EAE-BF5A-486C-A8C5-ECC9F3942E4B}">
                <a14:imgProps xmlns:a14="http://schemas.microsoft.com/office/drawing/2010/main">
                  <a14:imgLayer r:embed="rId3">
                    <a14:imgEffect>
                      <a14:saturation sat="115000"/>
                    </a14:imgEffect>
                  </a14:imgLayer>
                </a14:imgProps>
              </a:ext>
            </a:extLst>
          </a:blip>
          <a:srcRect t="8768" b="-34"/>
          <a:stretch/>
        </p:blipFill>
        <p:spPr>
          <a:xfrm>
            <a:off x="0" y="0"/>
            <a:ext cx="12192000" cy="6858000"/>
          </a:xfrm>
          <a:prstGeom prst="rect">
            <a:avLst/>
          </a:prstGeom>
        </p:spPr>
      </p:pic>
      <p:sp>
        <p:nvSpPr>
          <p:cNvPr id="7" name="Speech Bubble: Rectangle with Corners Rounded 6">
            <a:extLst>
              <a:ext uri="{FF2B5EF4-FFF2-40B4-BE49-F238E27FC236}">
                <a16:creationId xmlns:a16="http://schemas.microsoft.com/office/drawing/2014/main" id="{3FB7AC2F-C938-E5BF-C8B9-98CCC49EA474}"/>
              </a:ext>
            </a:extLst>
          </p:cNvPr>
          <p:cNvSpPr/>
          <p:nvPr/>
        </p:nvSpPr>
        <p:spPr>
          <a:xfrm>
            <a:off x="5004820" y="878890"/>
            <a:ext cx="3952750" cy="1315190"/>
          </a:xfrm>
          <a:prstGeom prst="wedgeRoundRectCallout">
            <a:avLst>
              <a:gd name="adj1" fmla="val -55136"/>
              <a:gd name="adj2" fmla="val 30368"/>
              <a:gd name="adj3" fmla="val 16667"/>
            </a:avLst>
          </a:prstGeom>
          <a:solidFill>
            <a:srgbClr val="FFFFCC"/>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dirty="0" err="1">
                <a:solidFill>
                  <a:schemeClr val="tx1"/>
                </a:solidFill>
                <a:ea typeface="Calibri" panose="020F0502020204030204" pitchFamily="34" charset="0"/>
                <a:cs typeface="Times New Roman" panose="02020603050405020304" pitchFamily="18" charset="0"/>
              </a:rPr>
              <a:t>Làm</a:t>
            </a:r>
            <a:r>
              <a:rPr lang="en-US" sz="2800" dirty="0">
                <a:solidFill>
                  <a:schemeClr val="tx1"/>
                </a:solidFill>
                <a:ea typeface="Calibri" panose="020F0502020204030204" pitchFamily="34" charset="0"/>
                <a:cs typeface="Times New Roman" panose="02020603050405020304" pitchFamily="18" charset="0"/>
              </a:rPr>
              <a:t> </a:t>
            </a:r>
            <a:r>
              <a:rPr lang="en-US" sz="2800" dirty="0" err="1">
                <a:solidFill>
                  <a:schemeClr val="tx1"/>
                </a:solidFill>
                <a:ea typeface="Calibri" panose="020F0502020204030204" pitchFamily="34" charset="0"/>
                <a:cs typeface="Times New Roman" panose="02020603050405020304" pitchFamily="18" charset="0"/>
              </a:rPr>
              <a:t>thế</a:t>
            </a:r>
            <a:r>
              <a:rPr lang="en-US" sz="2800" dirty="0">
                <a:solidFill>
                  <a:schemeClr val="tx1"/>
                </a:solidFill>
                <a:ea typeface="Calibri" panose="020F0502020204030204" pitchFamily="34" charset="0"/>
                <a:cs typeface="Times New Roman" panose="02020603050405020304" pitchFamily="18" charset="0"/>
              </a:rPr>
              <a:t> </a:t>
            </a:r>
            <a:r>
              <a:rPr lang="en-US" sz="2800" dirty="0" err="1">
                <a:solidFill>
                  <a:schemeClr val="tx1"/>
                </a:solidFill>
                <a:ea typeface="Calibri" panose="020F0502020204030204" pitchFamily="34" charset="0"/>
                <a:cs typeface="Times New Roman" panose="02020603050405020304" pitchFamily="18" charset="0"/>
              </a:rPr>
              <a:t>nào</a:t>
            </a:r>
            <a:r>
              <a:rPr lang="en-US" sz="2800" dirty="0">
                <a:solidFill>
                  <a:schemeClr val="tx1"/>
                </a:solidFill>
                <a:ea typeface="Calibri" panose="020F0502020204030204" pitchFamily="34" charset="0"/>
                <a:cs typeface="Times New Roman" panose="02020603050405020304" pitchFamily="18" charset="0"/>
              </a:rPr>
              <a:t> </a:t>
            </a:r>
            <a:r>
              <a:rPr lang="en-US" sz="2800" dirty="0" err="1">
                <a:solidFill>
                  <a:schemeClr val="tx1"/>
                </a:solidFill>
                <a:ea typeface="Calibri" panose="020F0502020204030204" pitchFamily="34" charset="0"/>
                <a:cs typeface="Times New Roman" panose="02020603050405020304" pitchFamily="18" charset="0"/>
              </a:rPr>
              <a:t>để</a:t>
            </a:r>
            <a:r>
              <a:rPr lang="en-US" sz="2800" dirty="0">
                <a:solidFill>
                  <a:schemeClr val="tx1"/>
                </a:solidFill>
                <a:ea typeface="Calibri" panose="020F0502020204030204" pitchFamily="34" charset="0"/>
                <a:cs typeface="Times New Roman" panose="02020603050405020304" pitchFamily="18" charset="0"/>
              </a:rPr>
              <a:t> </a:t>
            </a:r>
            <a:r>
              <a:rPr lang="en-US" sz="2800" dirty="0" err="1">
                <a:solidFill>
                  <a:schemeClr val="tx1"/>
                </a:solidFill>
                <a:ea typeface="Calibri" panose="020F0502020204030204" pitchFamily="34" charset="0"/>
                <a:cs typeface="Times New Roman" panose="02020603050405020304" pitchFamily="18" charset="0"/>
              </a:rPr>
              <a:t>gửi</a:t>
            </a:r>
            <a:r>
              <a:rPr lang="en-US" sz="2800" dirty="0">
                <a:solidFill>
                  <a:schemeClr val="tx1"/>
                </a:solidFill>
                <a:ea typeface="Calibri" panose="020F0502020204030204" pitchFamily="34" charset="0"/>
                <a:cs typeface="Times New Roman" panose="02020603050405020304" pitchFamily="18" charset="0"/>
              </a:rPr>
              <a:t> </a:t>
            </a:r>
            <a:r>
              <a:rPr lang="en-US" sz="2800" dirty="0" err="1">
                <a:solidFill>
                  <a:schemeClr val="tx1"/>
                </a:solidFill>
                <a:ea typeface="Calibri" panose="020F0502020204030204" pitchFamily="34" charset="0"/>
                <a:cs typeface="Times New Roman" panose="02020603050405020304" pitchFamily="18" charset="0"/>
              </a:rPr>
              <a:t>những</a:t>
            </a:r>
            <a:r>
              <a:rPr lang="en-US" sz="2800" dirty="0">
                <a:solidFill>
                  <a:schemeClr val="tx1"/>
                </a:solidFill>
                <a:ea typeface="Calibri" panose="020F0502020204030204" pitchFamily="34" charset="0"/>
                <a:cs typeface="Times New Roman" panose="02020603050405020304" pitchFamily="18" charset="0"/>
              </a:rPr>
              <a:t> </a:t>
            </a:r>
            <a:r>
              <a:rPr lang="en-US" sz="2800" dirty="0" err="1">
                <a:solidFill>
                  <a:schemeClr val="tx1"/>
                </a:solidFill>
                <a:ea typeface="Calibri" panose="020F0502020204030204" pitchFamily="34" charset="0"/>
                <a:cs typeface="Times New Roman" panose="02020603050405020304" pitchFamily="18" charset="0"/>
              </a:rPr>
              <a:t>lời</a:t>
            </a:r>
            <a:r>
              <a:rPr lang="en-US" sz="2800" dirty="0">
                <a:solidFill>
                  <a:schemeClr val="tx1"/>
                </a:solidFill>
                <a:ea typeface="Calibri" panose="020F0502020204030204" pitchFamily="34" charset="0"/>
                <a:cs typeface="Times New Roman" panose="02020603050405020304" pitchFamily="18" charset="0"/>
              </a:rPr>
              <a:t> </a:t>
            </a:r>
            <a:r>
              <a:rPr lang="en-US" sz="2800" dirty="0" err="1">
                <a:solidFill>
                  <a:schemeClr val="tx1"/>
                </a:solidFill>
                <a:ea typeface="Calibri" panose="020F0502020204030204" pitchFamily="34" charset="0"/>
                <a:cs typeface="Times New Roman" panose="02020603050405020304" pitchFamily="18" charset="0"/>
              </a:rPr>
              <a:t>cảm</a:t>
            </a:r>
            <a:r>
              <a:rPr lang="en-US" sz="2800" dirty="0">
                <a:solidFill>
                  <a:schemeClr val="tx1"/>
                </a:solidFill>
                <a:ea typeface="Calibri" panose="020F0502020204030204" pitchFamily="34" charset="0"/>
                <a:cs typeface="Times New Roman" panose="02020603050405020304" pitchFamily="18" charset="0"/>
              </a:rPr>
              <a:t> </a:t>
            </a:r>
            <a:r>
              <a:rPr lang="en-US" sz="2800" dirty="0" err="1">
                <a:solidFill>
                  <a:schemeClr val="tx1"/>
                </a:solidFill>
                <a:ea typeface="Calibri" panose="020F0502020204030204" pitchFamily="34" charset="0"/>
                <a:cs typeface="Times New Roman" panose="02020603050405020304" pitchFamily="18" charset="0"/>
              </a:rPr>
              <a:t>ơn</a:t>
            </a:r>
            <a:r>
              <a:rPr lang="en-US" sz="2800" dirty="0">
                <a:solidFill>
                  <a:schemeClr val="tx1"/>
                </a:solidFill>
                <a:ea typeface="Calibri" panose="020F0502020204030204" pitchFamily="34" charset="0"/>
                <a:cs typeface="Times New Roman" panose="02020603050405020304" pitchFamily="18" charset="0"/>
              </a:rPr>
              <a:t> </a:t>
            </a:r>
            <a:r>
              <a:rPr lang="en-US" sz="2800" dirty="0" err="1">
                <a:solidFill>
                  <a:schemeClr val="tx1"/>
                </a:solidFill>
                <a:ea typeface="Calibri" panose="020F0502020204030204" pitchFamily="34" charset="0"/>
                <a:cs typeface="Times New Roman" panose="02020603050405020304" pitchFamily="18" charset="0"/>
              </a:rPr>
              <a:t>đến</a:t>
            </a:r>
            <a:r>
              <a:rPr lang="en-US" sz="2800" dirty="0">
                <a:solidFill>
                  <a:schemeClr val="tx1"/>
                </a:solidFill>
                <a:ea typeface="Calibri" panose="020F0502020204030204" pitchFamily="34" charset="0"/>
                <a:cs typeface="Times New Roman" panose="02020603050405020304" pitchFamily="18" charset="0"/>
              </a:rPr>
              <a:t> </a:t>
            </a:r>
            <a:r>
              <a:rPr lang="en-US" sz="2800" i="1" dirty="0">
                <a:solidFill>
                  <a:schemeClr val="tx1"/>
                </a:solidFill>
                <a:ea typeface="Calibri" panose="020F0502020204030204" pitchFamily="34" charset="0"/>
                <a:cs typeface="Times New Roman" panose="02020603050405020304" pitchFamily="18" charset="0"/>
              </a:rPr>
              <a:t>“</a:t>
            </a:r>
            <a:r>
              <a:rPr lang="en-US" sz="2800" i="1" dirty="0" err="1">
                <a:solidFill>
                  <a:schemeClr val="tx1"/>
                </a:solidFill>
                <a:ea typeface="Calibri" panose="020F0502020204030204" pitchFamily="34" charset="0"/>
                <a:cs typeface="Times New Roman" panose="02020603050405020304" pitchFamily="18" charset="0"/>
              </a:rPr>
              <a:t>thầy</a:t>
            </a:r>
            <a:r>
              <a:rPr lang="en-US" sz="2800" i="1" dirty="0">
                <a:solidFill>
                  <a:schemeClr val="tx1"/>
                </a:solidFill>
                <a:ea typeface="Calibri" panose="020F0502020204030204" pitchFamily="34" charset="0"/>
                <a:cs typeface="Times New Roman" panose="02020603050405020304" pitchFamily="18" charset="0"/>
              </a:rPr>
              <a:t> </a:t>
            </a:r>
            <a:r>
              <a:rPr lang="en-US" sz="2800" i="1" dirty="0" err="1">
                <a:solidFill>
                  <a:schemeClr val="tx1"/>
                </a:solidFill>
                <a:ea typeface="Calibri" panose="020F0502020204030204" pitchFamily="34" charset="0"/>
                <a:cs typeface="Times New Roman" panose="02020603050405020304" pitchFamily="18" charset="0"/>
              </a:rPr>
              <a:t>giáo</a:t>
            </a:r>
            <a:r>
              <a:rPr lang="en-US" sz="2800" i="1" dirty="0">
                <a:solidFill>
                  <a:schemeClr val="tx1"/>
                </a:solidFill>
                <a:ea typeface="Calibri" panose="020F0502020204030204" pitchFamily="34" charset="0"/>
                <a:cs typeface="Times New Roman" panose="02020603050405020304" pitchFamily="18" charset="0"/>
              </a:rPr>
              <a:t> </a:t>
            </a:r>
            <a:r>
              <a:rPr lang="en-US" sz="2800" i="1" dirty="0" err="1">
                <a:solidFill>
                  <a:schemeClr val="tx1"/>
                </a:solidFill>
                <a:ea typeface="Calibri" panose="020F0502020204030204" pitchFamily="34" charset="0"/>
                <a:cs typeface="Times New Roman" panose="02020603050405020304" pitchFamily="18" charset="0"/>
              </a:rPr>
              <a:t>đầu</a:t>
            </a:r>
            <a:r>
              <a:rPr lang="en-US" sz="2800" i="1" dirty="0">
                <a:solidFill>
                  <a:schemeClr val="tx1"/>
                </a:solidFill>
                <a:ea typeface="Calibri" panose="020F0502020204030204" pitchFamily="34" charset="0"/>
                <a:cs typeface="Times New Roman" panose="02020603050405020304" pitchFamily="18" charset="0"/>
              </a:rPr>
              <a:t> </a:t>
            </a:r>
            <a:r>
              <a:rPr lang="en-US" sz="2800" i="1" dirty="0" err="1">
                <a:solidFill>
                  <a:schemeClr val="tx1"/>
                </a:solidFill>
                <a:ea typeface="Calibri" panose="020F0502020204030204" pitchFamily="34" charset="0"/>
                <a:cs typeface="Times New Roman" panose="02020603050405020304" pitchFamily="18" charset="0"/>
              </a:rPr>
              <a:t>tiên</a:t>
            </a:r>
            <a:r>
              <a:rPr lang="en-US" sz="2800" i="1" dirty="0">
                <a:solidFill>
                  <a:schemeClr val="tx1"/>
                </a:solidFill>
                <a:ea typeface="Calibri" panose="020F0502020204030204" pitchFamily="34" charset="0"/>
                <a:cs typeface="Times New Roman" panose="02020603050405020304" pitchFamily="18" charset="0"/>
              </a:rPr>
              <a:t>” </a:t>
            </a:r>
            <a:r>
              <a:rPr lang="en-US" sz="2800" dirty="0" err="1">
                <a:solidFill>
                  <a:schemeClr val="tx1"/>
                </a:solidFill>
                <a:ea typeface="Calibri" panose="020F0502020204030204" pitchFamily="34" charset="0"/>
                <a:cs typeface="Times New Roman" panose="02020603050405020304" pitchFamily="18" charset="0"/>
              </a:rPr>
              <a:t>nhỉ</a:t>
            </a:r>
            <a:r>
              <a:rPr lang="en-US" sz="2800" dirty="0">
                <a:solidFill>
                  <a:schemeClr val="tx1"/>
                </a:solidFill>
                <a:ea typeface="Calibri" panose="020F0502020204030204" pitchFamily="34" charset="0"/>
                <a:cs typeface="Times New Roman" panose="02020603050405020304" pitchFamily="18" charset="0"/>
              </a:rPr>
              <a:t>?</a:t>
            </a:r>
            <a:endParaRPr lang="vi-VN" sz="2800" dirty="0">
              <a:solidFill>
                <a:schemeClr val="tx1"/>
              </a:solidFill>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1526383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graphical user interface&#10;&#10;Description automatically generated">
            <a:extLst>
              <a:ext uri="{FF2B5EF4-FFF2-40B4-BE49-F238E27FC236}">
                <a16:creationId xmlns:a16="http://schemas.microsoft.com/office/drawing/2014/main" id="{7C011B14-9588-A483-9EA5-EA599BF707D1}"/>
              </a:ext>
            </a:extLst>
          </p:cNvPr>
          <p:cNvPicPr>
            <a:picLocks noChangeAspect="1"/>
          </p:cNvPicPr>
          <p:nvPr/>
        </p:nvPicPr>
        <p:blipFill rotWithShape="1">
          <a:blip r:embed="rId3">
            <a:extLst>
              <a:ext uri="{28A0092B-C50C-407E-A947-70E740481C1C}">
                <a14:useLocalDpi xmlns:a14="http://schemas.microsoft.com/office/drawing/2010/main" val="0"/>
              </a:ext>
            </a:extLst>
          </a:blip>
          <a:srcRect t="3651" b="3651"/>
          <a:stretch/>
        </p:blipFill>
        <p:spPr>
          <a:xfrm>
            <a:off x="0" y="0"/>
            <a:ext cx="12192000" cy="6858000"/>
          </a:xfrm>
          <a:prstGeom prst="rect">
            <a:avLst/>
          </a:prstGeom>
        </p:spPr>
      </p:pic>
      <p:grpSp>
        <p:nvGrpSpPr>
          <p:cNvPr id="5" name="Group 4">
            <a:extLst>
              <a:ext uri="{FF2B5EF4-FFF2-40B4-BE49-F238E27FC236}">
                <a16:creationId xmlns:a16="http://schemas.microsoft.com/office/drawing/2014/main" id="{E3F8E396-9280-91A4-3278-50B563F2EA85}"/>
              </a:ext>
            </a:extLst>
          </p:cNvPr>
          <p:cNvGrpSpPr/>
          <p:nvPr/>
        </p:nvGrpSpPr>
        <p:grpSpPr>
          <a:xfrm>
            <a:off x="4654275" y="778153"/>
            <a:ext cx="3433284" cy="1200329"/>
            <a:chOff x="3741966" y="2189703"/>
            <a:chExt cx="6010434" cy="1200329"/>
          </a:xfrm>
        </p:grpSpPr>
        <p:sp>
          <p:nvSpPr>
            <p:cNvPr id="6" name="TextBox 5">
              <a:extLst>
                <a:ext uri="{FF2B5EF4-FFF2-40B4-BE49-F238E27FC236}">
                  <a16:creationId xmlns:a16="http://schemas.microsoft.com/office/drawing/2014/main" id="{9D5153EE-6409-B10F-9DF4-FDC5B7A62AEC}"/>
                </a:ext>
              </a:extLst>
            </p:cNvPr>
            <p:cNvSpPr txBox="1"/>
            <p:nvPr/>
          </p:nvSpPr>
          <p:spPr>
            <a:xfrm>
              <a:off x="3741966" y="2189703"/>
              <a:ext cx="6010434" cy="1200329"/>
            </a:xfrm>
            <a:prstGeom prst="rect">
              <a:avLst/>
            </a:prstGeom>
            <a:noFill/>
          </p:spPr>
          <p:txBody>
            <a:bodyPr wrap="square" rtlCol="0">
              <a:spAutoFit/>
            </a:bodyPr>
            <a:lstStyle/>
            <a:p>
              <a:pPr algn="ctr"/>
              <a:r>
                <a:rPr lang="en-US" sz="7200" b="1" dirty="0">
                  <a:ln w="117475">
                    <a:solidFill>
                      <a:schemeClr val="bg1"/>
                    </a:solidFill>
                    <a:prstDash val="solid"/>
                  </a:ln>
                  <a:solidFill>
                    <a:schemeClr val="bg1"/>
                  </a:solidFill>
                  <a:effectLst>
                    <a:outerShdw dist="38100" dir="2700000" algn="tl" rotWithShape="0">
                      <a:srgbClr val="3366FF"/>
                    </a:outerShdw>
                  </a:effectLst>
                  <a:latin typeface="UVN Banh Mi" pitchFamily="2" charset="0"/>
                </a:rPr>
                <a:t>CÙNG CHIA SẺ</a:t>
              </a:r>
              <a:endParaRPr lang="vi-VN" sz="7200" dirty="0">
                <a:ln w="117475">
                  <a:solidFill>
                    <a:schemeClr val="bg1"/>
                  </a:solidFill>
                  <a:prstDash val="solid"/>
                </a:ln>
                <a:solidFill>
                  <a:schemeClr val="bg1"/>
                </a:solidFill>
                <a:effectLst>
                  <a:outerShdw dist="38100" dir="2700000" algn="tl" rotWithShape="0">
                    <a:srgbClr val="3366FF"/>
                  </a:outerShdw>
                </a:effectLst>
              </a:endParaRPr>
            </a:p>
          </p:txBody>
        </p:sp>
        <p:sp>
          <p:nvSpPr>
            <p:cNvPr id="7" name="TextBox 6">
              <a:extLst>
                <a:ext uri="{FF2B5EF4-FFF2-40B4-BE49-F238E27FC236}">
                  <a16:creationId xmlns:a16="http://schemas.microsoft.com/office/drawing/2014/main" id="{80323565-8DBA-099D-148A-D3B37098AB56}"/>
                </a:ext>
              </a:extLst>
            </p:cNvPr>
            <p:cNvSpPr txBox="1"/>
            <p:nvPr/>
          </p:nvSpPr>
          <p:spPr>
            <a:xfrm>
              <a:off x="3741966" y="2189703"/>
              <a:ext cx="6010434" cy="1200329"/>
            </a:xfrm>
            <a:prstGeom prst="rect">
              <a:avLst/>
            </a:prstGeom>
            <a:noFill/>
          </p:spPr>
          <p:txBody>
            <a:bodyPr wrap="square" rtlCol="0">
              <a:spAutoFit/>
            </a:bodyPr>
            <a:lstStyle/>
            <a:p>
              <a:pPr algn="ctr"/>
              <a:r>
                <a:rPr lang="en-US" sz="7200" b="1" dirty="0">
                  <a:ln w="19050">
                    <a:solidFill>
                      <a:srgbClr val="0070C0"/>
                    </a:solidFill>
                    <a:prstDash val="solid"/>
                  </a:ln>
                  <a:solidFill>
                    <a:srgbClr val="FFFFCC"/>
                  </a:solidFill>
                  <a:latin typeface="UVN Banh Mi" pitchFamily="2" charset="0"/>
                </a:rPr>
                <a:t>CÙNG CHIA SẺ</a:t>
              </a:r>
              <a:endParaRPr lang="vi-VN" sz="7200" dirty="0">
                <a:ln w="19050">
                  <a:solidFill>
                    <a:srgbClr val="0070C0"/>
                  </a:solidFill>
                  <a:prstDash val="solid"/>
                </a:ln>
                <a:solidFill>
                  <a:srgbClr val="FFB9FF"/>
                </a:solidFill>
              </a:endParaRPr>
            </a:p>
          </p:txBody>
        </p:sp>
      </p:grpSp>
    </p:spTree>
    <p:extLst>
      <p:ext uri="{BB962C8B-B14F-4D97-AF65-F5344CB8AC3E}">
        <p14:creationId xmlns:p14="http://schemas.microsoft.com/office/powerpoint/2010/main" val="2801679659"/>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 calcmode="lin" valueType="num">
                                      <p:cBhvr>
                                        <p:cTn id="9" dur="500" fill="hold"/>
                                        <p:tgtEl>
                                          <p:spTgt spid="5"/>
                                        </p:tgtEl>
                                        <p:attrNameLst>
                                          <p:attrName>style.rotation</p:attrName>
                                        </p:attrNameLst>
                                      </p:cBhvr>
                                      <p:tavLst>
                                        <p:tav tm="0">
                                          <p:val>
                                            <p:fltVal val="360"/>
                                          </p:val>
                                        </p:tav>
                                        <p:tav tm="100000">
                                          <p:val>
                                            <p:fltVal val="0"/>
                                          </p:val>
                                        </p:tav>
                                      </p:tavLst>
                                    </p:anim>
                                    <p:animEffect transition="in" filter="fade">
                                      <p:cBhvr>
                                        <p:cTn id="10" dur="500"/>
                                        <p:tgtEl>
                                          <p:spTgt spid="5"/>
                                        </p:tgtEl>
                                      </p:cBhvr>
                                    </p:animEffect>
                                  </p:childTnLst>
                                  <p:subTnLst>
                                    <p:audio>
                                      <p:cMediaNode>
                                        <p:cTn display="0" masterRel="sameClick">
                                          <p:stCondLst>
                                            <p:cond evt="begin" delay="0">
                                              <p:tn val="5"/>
                                            </p:cond>
                                          </p:stCondLst>
                                          <p:endCondLst>
                                            <p:cond evt="onStopAudio" delay="0">
                                              <p:tgtEl>
                                                <p:sldTgt/>
                                              </p:tgtEl>
                                            </p:cond>
                                          </p:endCondLst>
                                        </p:cTn>
                                        <p:tgtEl>
                                          <p:sndTgt r:embed="rId2" name="whoosh.wav"/>
                                        </p:tgtEl>
                                      </p:cMediaNode>
                                    </p:audio>
                                  </p:subTnLst>
                                </p:cTn>
                              </p:par>
                            </p:childTnLst>
                          </p:cTn>
                        </p:par>
                        <p:par>
                          <p:cTn id="11" fill="hold">
                            <p:stCondLst>
                              <p:cond delay="500"/>
                            </p:stCondLst>
                            <p:childTnLst>
                              <p:par>
                                <p:cTn id="12" presetID="32" presetClass="emph" presetSubtype="0" repeatCount="indefinite" fill="hold" nodeType="afterEffect">
                                  <p:stCondLst>
                                    <p:cond delay="500"/>
                                  </p:stCondLst>
                                  <p:childTnLst>
                                    <p:animRot by="120000">
                                      <p:cBhvr>
                                        <p:cTn id="13" dur="200" fill="hold">
                                          <p:stCondLst>
                                            <p:cond delay="0"/>
                                          </p:stCondLst>
                                        </p:cTn>
                                        <p:tgtEl>
                                          <p:spTgt spid="5"/>
                                        </p:tgtEl>
                                        <p:attrNameLst>
                                          <p:attrName>r</p:attrName>
                                        </p:attrNameLst>
                                      </p:cBhvr>
                                    </p:animRot>
                                    <p:animRot by="-240000">
                                      <p:cBhvr>
                                        <p:cTn id="14" dur="400" fill="hold">
                                          <p:stCondLst>
                                            <p:cond delay="400"/>
                                          </p:stCondLst>
                                        </p:cTn>
                                        <p:tgtEl>
                                          <p:spTgt spid="5"/>
                                        </p:tgtEl>
                                        <p:attrNameLst>
                                          <p:attrName>r</p:attrName>
                                        </p:attrNameLst>
                                      </p:cBhvr>
                                    </p:animRot>
                                    <p:animRot by="240000">
                                      <p:cBhvr>
                                        <p:cTn id="15" dur="400" fill="hold">
                                          <p:stCondLst>
                                            <p:cond delay="800"/>
                                          </p:stCondLst>
                                        </p:cTn>
                                        <p:tgtEl>
                                          <p:spTgt spid="5"/>
                                        </p:tgtEl>
                                        <p:attrNameLst>
                                          <p:attrName>r</p:attrName>
                                        </p:attrNameLst>
                                      </p:cBhvr>
                                    </p:animRot>
                                    <p:animRot by="-240000">
                                      <p:cBhvr>
                                        <p:cTn id="16" dur="400" fill="hold">
                                          <p:stCondLst>
                                            <p:cond delay="1200"/>
                                          </p:stCondLst>
                                        </p:cTn>
                                        <p:tgtEl>
                                          <p:spTgt spid="5"/>
                                        </p:tgtEl>
                                        <p:attrNameLst>
                                          <p:attrName>r</p:attrName>
                                        </p:attrNameLst>
                                      </p:cBhvr>
                                    </p:animRot>
                                    <p:animRot by="120000">
                                      <p:cBhvr>
                                        <p:cTn id="17" dur="400" fill="hold">
                                          <p:stCondLst>
                                            <p:cond delay="1600"/>
                                          </p:stCondLst>
                                        </p:cTn>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E94C8DB-160D-1B2B-0804-E46099F77B50}"/>
              </a:ext>
            </a:extLst>
          </p:cNvPr>
          <p:cNvPicPr>
            <a:picLocks noChangeAspect="1"/>
          </p:cNvPicPr>
          <p:nvPr/>
        </p:nvPicPr>
        <p:blipFill rotWithShape="1">
          <a:blip r:embed="rId2">
            <a:extLst>
              <a:ext uri="{BEBA8EAE-BF5A-486C-A8C5-ECC9F3942E4B}">
                <a14:imgProps xmlns:a14="http://schemas.microsoft.com/office/drawing/2010/main">
                  <a14:imgLayer r:embed="rId3">
                    <a14:imgEffect>
                      <a14:saturation sat="115000"/>
                    </a14:imgEffect>
                  </a14:imgLayer>
                </a14:imgProps>
              </a:ext>
            </a:extLst>
          </a:blip>
          <a:srcRect t="8768" b="-34"/>
          <a:stretch/>
        </p:blipFill>
        <p:spPr>
          <a:xfrm>
            <a:off x="0" y="0"/>
            <a:ext cx="12192000" cy="6858000"/>
          </a:xfrm>
          <a:prstGeom prst="rect">
            <a:avLst/>
          </a:prstGeom>
        </p:spPr>
      </p:pic>
      <p:sp>
        <p:nvSpPr>
          <p:cNvPr id="7" name="Speech Bubble: Rectangle with Corners Rounded 6">
            <a:extLst>
              <a:ext uri="{FF2B5EF4-FFF2-40B4-BE49-F238E27FC236}">
                <a16:creationId xmlns:a16="http://schemas.microsoft.com/office/drawing/2014/main" id="{3FB7AC2F-C938-E5BF-C8B9-98CCC49EA474}"/>
              </a:ext>
            </a:extLst>
          </p:cNvPr>
          <p:cNvSpPr/>
          <p:nvPr/>
        </p:nvSpPr>
        <p:spPr>
          <a:xfrm>
            <a:off x="5137986" y="896645"/>
            <a:ext cx="5923591" cy="1315190"/>
          </a:xfrm>
          <a:prstGeom prst="wedgeRoundRectCallout">
            <a:avLst>
              <a:gd name="adj1" fmla="val -55136"/>
              <a:gd name="adj2" fmla="val 30368"/>
              <a:gd name="adj3" fmla="val 16667"/>
            </a:avLst>
          </a:prstGeom>
          <a:solidFill>
            <a:srgbClr val="FFFFCC"/>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dirty="0" err="1">
                <a:solidFill>
                  <a:schemeClr val="tx1"/>
                </a:solidFill>
                <a:ea typeface="Calibri" panose="020F0502020204030204" pitchFamily="34" charset="0"/>
                <a:cs typeface="Times New Roman" panose="02020603050405020304" pitchFamily="18" charset="0"/>
              </a:rPr>
              <a:t>Các</a:t>
            </a:r>
            <a:r>
              <a:rPr lang="en-US" sz="2800" dirty="0">
                <a:solidFill>
                  <a:schemeClr val="tx1"/>
                </a:solidFill>
                <a:ea typeface="Calibri" panose="020F0502020204030204" pitchFamily="34" charset="0"/>
                <a:cs typeface="Times New Roman" panose="02020603050405020304" pitchFamily="18" charset="0"/>
              </a:rPr>
              <a:t> </a:t>
            </a:r>
            <a:r>
              <a:rPr lang="en-US" sz="2800" dirty="0" err="1">
                <a:solidFill>
                  <a:schemeClr val="tx1"/>
                </a:solidFill>
                <a:ea typeface="Calibri" panose="020F0502020204030204" pitchFamily="34" charset="0"/>
                <a:cs typeface="Times New Roman" panose="02020603050405020304" pitchFamily="18" charset="0"/>
              </a:rPr>
              <a:t>bạn</a:t>
            </a:r>
            <a:r>
              <a:rPr lang="en-US" sz="2800" dirty="0">
                <a:solidFill>
                  <a:schemeClr val="tx1"/>
                </a:solidFill>
                <a:ea typeface="Calibri" panose="020F0502020204030204" pitchFamily="34" charset="0"/>
                <a:cs typeface="Times New Roman" panose="02020603050405020304" pitchFamily="18" charset="0"/>
              </a:rPr>
              <a:t> </a:t>
            </a:r>
            <a:r>
              <a:rPr lang="en-US" sz="2800" dirty="0" err="1">
                <a:solidFill>
                  <a:schemeClr val="tx1"/>
                </a:solidFill>
                <a:ea typeface="Calibri" panose="020F0502020204030204" pitchFamily="34" charset="0"/>
                <a:cs typeface="Times New Roman" panose="02020603050405020304" pitchFamily="18" charset="0"/>
              </a:rPr>
              <a:t>có</a:t>
            </a:r>
            <a:r>
              <a:rPr lang="en-US" sz="2800" dirty="0">
                <a:solidFill>
                  <a:schemeClr val="tx1"/>
                </a:solidFill>
                <a:ea typeface="Calibri" panose="020F0502020204030204" pitchFamily="34" charset="0"/>
                <a:cs typeface="Times New Roman" panose="02020603050405020304" pitchFamily="18" charset="0"/>
              </a:rPr>
              <a:t> </a:t>
            </a:r>
            <a:r>
              <a:rPr lang="en-US" sz="2800" dirty="0" err="1">
                <a:solidFill>
                  <a:schemeClr val="tx1"/>
                </a:solidFill>
                <a:ea typeface="Calibri" panose="020F0502020204030204" pitchFamily="34" charset="0"/>
                <a:cs typeface="Times New Roman" panose="02020603050405020304" pitchFamily="18" charset="0"/>
              </a:rPr>
              <a:t>thể</a:t>
            </a:r>
            <a:r>
              <a:rPr lang="en-US" sz="2800" dirty="0">
                <a:solidFill>
                  <a:schemeClr val="tx1"/>
                </a:solidFill>
                <a:ea typeface="Calibri" panose="020F0502020204030204" pitchFamily="34" charset="0"/>
                <a:cs typeface="Times New Roman" panose="02020603050405020304" pitchFamily="18" charset="0"/>
              </a:rPr>
              <a:t> </a:t>
            </a:r>
            <a:r>
              <a:rPr lang="en-US" sz="2800" dirty="0" err="1">
                <a:solidFill>
                  <a:schemeClr val="tx1"/>
                </a:solidFill>
                <a:ea typeface="Calibri" panose="020F0502020204030204" pitchFamily="34" charset="0"/>
                <a:cs typeface="Times New Roman" panose="02020603050405020304" pitchFamily="18" charset="0"/>
              </a:rPr>
              <a:t>đưa</a:t>
            </a:r>
            <a:r>
              <a:rPr lang="en-US" sz="2800" dirty="0">
                <a:solidFill>
                  <a:schemeClr val="tx1"/>
                </a:solidFill>
                <a:ea typeface="Calibri" panose="020F0502020204030204" pitchFamily="34" charset="0"/>
                <a:cs typeface="Times New Roman" panose="02020603050405020304" pitchFamily="18" charset="0"/>
              </a:rPr>
              <a:t> </a:t>
            </a:r>
            <a:r>
              <a:rPr lang="en-US" sz="2800" dirty="0" err="1">
                <a:solidFill>
                  <a:schemeClr val="tx1"/>
                </a:solidFill>
                <a:ea typeface="Calibri" panose="020F0502020204030204" pitchFamily="34" charset="0"/>
                <a:cs typeface="Times New Roman" panose="02020603050405020304" pitchFamily="18" charset="0"/>
              </a:rPr>
              <a:t>tận</a:t>
            </a:r>
            <a:r>
              <a:rPr lang="en-US" sz="2800" dirty="0">
                <a:solidFill>
                  <a:schemeClr val="tx1"/>
                </a:solidFill>
                <a:ea typeface="Calibri" panose="020F0502020204030204" pitchFamily="34" charset="0"/>
                <a:cs typeface="Times New Roman" panose="02020603050405020304" pitchFamily="18" charset="0"/>
              </a:rPr>
              <a:t> </a:t>
            </a:r>
            <a:r>
              <a:rPr lang="en-US" sz="2800" dirty="0" err="1">
                <a:solidFill>
                  <a:schemeClr val="tx1"/>
                </a:solidFill>
                <a:ea typeface="Calibri" panose="020F0502020204030204" pitchFamily="34" charset="0"/>
                <a:cs typeface="Times New Roman" panose="02020603050405020304" pitchFamily="18" charset="0"/>
              </a:rPr>
              <a:t>tay</a:t>
            </a:r>
            <a:r>
              <a:rPr lang="en-US" sz="2800" dirty="0">
                <a:solidFill>
                  <a:schemeClr val="tx1"/>
                </a:solidFill>
                <a:ea typeface="Calibri" panose="020F0502020204030204" pitchFamily="34" charset="0"/>
                <a:cs typeface="Times New Roman" panose="02020603050405020304" pitchFamily="18" charset="0"/>
              </a:rPr>
              <a:t> </a:t>
            </a:r>
            <a:r>
              <a:rPr lang="en-US" sz="2800" dirty="0" err="1">
                <a:solidFill>
                  <a:schemeClr val="tx1"/>
                </a:solidFill>
                <a:ea typeface="Calibri" panose="020F0502020204030204" pitchFamily="34" charset="0"/>
                <a:cs typeface="Times New Roman" panose="02020603050405020304" pitchFamily="18" charset="0"/>
              </a:rPr>
              <a:t>lá</a:t>
            </a:r>
            <a:r>
              <a:rPr lang="en-US" sz="2800" dirty="0">
                <a:solidFill>
                  <a:schemeClr val="tx1"/>
                </a:solidFill>
                <a:ea typeface="Calibri" panose="020F0502020204030204" pitchFamily="34" charset="0"/>
                <a:cs typeface="Times New Roman" panose="02020603050405020304" pitchFamily="18" charset="0"/>
              </a:rPr>
              <a:t> </a:t>
            </a:r>
            <a:r>
              <a:rPr lang="en-US" sz="2800" dirty="0" err="1">
                <a:solidFill>
                  <a:schemeClr val="tx1"/>
                </a:solidFill>
                <a:ea typeface="Calibri" panose="020F0502020204030204" pitchFamily="34" charset="0"/>
                <a:cs typeface="Times New Roman" panose="02020603050405020304" pitchFamily="18" charset="0"/>
              </a:rPr>
              <a:t>thư</a:t>
            </a:r>
            <a:r>
              <a:rPr lang="en-US" sz="2800" dirty="0">
                <a:solidFill>
                  <a:schemeClr val="tx1"/>
                </a:solidFill>
                <a:ea typeface="Calibri" panose="020F0502020204030204" pitchFamily="34" charset="0"/>
                <a:cs typeface="Times New Roman" panose="02020603050405020304" pitchFamily="18" charset="0"/>
              </a:rPr>
              <a:t> </a:t>
            </a:r>
            <a:r>
              <a:rPr lang="en-US" sz="2800" dirty="0" err="1">
                <a:solidFill>
                  <a:schemeClr val="tx1"/>
                </a:solidFill>
                <a:ea typeface="Calibri" panose="020F0502020204030204" pitchFamily="34" charset="0"/>
                <a:cs typeface="Times New Roman" panose="02020603050405020304" pitchFamily="18" charset="0"/>
              </a:rPr>
              <a:t>cho</a:t>
            </a:r>
            <a:r>
              <a:rPr lang="en-US" sz="2800" dirty="0">
                <a:solidFill>
                  <a:schemeClr val="tx1"/>
                </a:solidFill>
                <a:ea typeface="Calibri" panose="020F0502020204030204" pitchFamily="34" charset="0"/>
                <a:cs typeface="Times New Roman" panose="02020603050405020304" pitchFamily="18" charset="0"/>
              </a:rPr>
              <a:t> “</a:t>
            </a:r>
            <a:r>
              <a:rPr lang="en-US" sz="2800" dirty="0" err="1">
                <a:solidFill>
                  <a:schemeClr val="tx1"/>
                </a:solidFill>
                <a:ea typeface="Calibri" panose="020F0502020204030204" pitchFamily="34" charset="0"/>
                <a:cs typeface="Times New Roman" panose="02020603050405020304" pitchFamily="18" charset="0"/>
              </a:rPr>
              <a:t>Thầy</a:t>
            </a:r>
            <a:r>
              <a:rPr lang="en-US" sz="2800" dirty="0">
                <a:solidFill>
                  <a:schemeClr val="tx1"/>
                </a:solidFill>
                <a:ea typeface="Calibri" panose="020F0502020204030204" pitchFamily="34" charset="0"/>
                <a:cs typeface="Times New Roman" panose="02020603050405020304" pitchFamily="18" charset="0"/>
              </a:rPr>
              <a:t> </a:t>
            </a:r>
            <a:r>
              <a:rPr lang="en-US" sz="2800" dirty="0" err="1">
                <a:solidFill>
                  <a:schemeClr val="tx1"/>
                </a:solidFill>
                <a:ea typeface="Calibri" panose="020F0502020204030204" pitchFamily="34" charset="0"/>
                <a:cs typeface="Times New Roman" panose="02020603050405020304" pitchFamily="18" charset="0"/>
              </a:rPr>
              <a:t>giáo</a:t>
            </a:r>
            <a:r>
              <a:rPr lang="en-US" sz="2800" dirty="0">
                <a:solidFill>
                  <a:schemeClr val="tx1"/>
                </a:solidFill>
                <a:ea typeface="Calibri" panose="020F0502020204030204" pitchFamily="34" charset="0"/>
                <a:cs typeface="Times New Roman" panose="02020603050405020304" pitchFamily="18" charset="0"/>
              </a:rPr>
              <a:t> </a:t>
            </a:r>
            <a:r>
              <a:rPr lang="en-US" sz="2800" dirty="0" err="1">
                <a:solidFill>
                  <a:schemeClr val="tx1"/>
                </a:solidFill>
                <a:ea typeface="Calibri" panose="020F0502020204030204" pitchFamily="34" charset="0"/>
                <a:cs typeface="Times New Roman" panose="02020603050405020304" pitchFamily="18" charset="0"/>
              </a:rPr>
              <a:t>đầu</a:t>
            </a:r>
            <a:r>
              <a:rPr lang="en-US" sz="2800" dirty="0">
                <a:solidFill>
                  <a:schemeClr val="tx1"/>
                </a:solidFill>
                <a:ea typeface="Calibri" panose="020F0502020204030204" pitchFamily="34" charset="0"/>
                <a:cs typeface="Times New Roman" panose="02020603050405020304" pitchFamily="18" charset="0"/>
              </a:rPr>
              <a:t> </a:t>
            </a:r>
            <a:r>
              <a:rPr lang="en-US" sz="2800" dirty="0" err="1">
                <a:solidFill>
                  <a:schemeClr val="tx1"/>
                </a:solidFill>
                <a:ea typeface="Calibri" panose="020F0502020204030204" pitchFamily="34" charset="0"/>
                <a:cs typeface="Times New Roman" panose="02020603050405020304" pitchFamily="18" charset="0"/>
              </a:rPr>
              <a:t>tiên</a:t>
            </a:r>
            <a:r>
              <a:rPr lang="en-US" sz="2800" dirty="0">
                <a:solidFill>
                  <a:schemeClr val="tx1"/>
                </a:solidFill>
                <a:ea typeface="Calibri" panose="020F0502020204030204" pitchFamily="34" charset="0"/>
                <a:cs typeface="Times New Roman" panose="02020603050405020304" pitchFamily="18" charset="0"/>
              </a:rPr>
              <a:t>” </a:t>
            </a:r>
            <a:r>
              <a:rPr lang="en-US" sz="2800" dirty="0" err="1">
                <a:solidFill>
                  <a:schemeClr val="tx1"/>
                </a:solidFill>
                <a:ea typeface="Calibri" panose="020F0502020204030204" pitchFamily="34" charset="0"/>
                <a:cs typeface="Times New Roman" panose="02020603050405020304" pitchFamily="18" charset="0"/>
              </a:rPr>
              <a:t>hoặc</a:t>
            </a:r>
            <a:r>
              <a:rPr lang="en-US" sz="2800" dirty="0">
                <a:solidFill>
                  <a:schemeClr val="tx1"/>
                </a:solidFill>
                <a:ea typeface="Calibri" panose="020F0502020204030204" pitchFamily="34" charset="0"/>
                <a:cs typeface="Times New Roman" panose="02020603050405020304" pitchFamily="18" charset="0"/>
              </a:rPr>
              <a:t> </a:t>
            </a:r>
            <a:r>
              <a:rPr lang="en-US" sz="2800" dirty="0" err="1">
                <a:solidFill>
                  <a:schemeClr val="tx1"/>
                </a:solidFill>
                <a:ea typeface="Calibri" panose="020F0502020204030204" pitchFamily="34" charset="0"/>
                <a:cs typeface="Times New Roman" panose="02020603050405020304" pitchFamily="18" charset="0"/>
              </a:rPr>
              <a:t>lặng</a:t>
            </a:r>
            <a:r>
              <a:rPr lang="en-US" sz="2800" dirty="0">
                <a:solidFill>
                  <a:schemeClr val="tx1"/>
                </a:solidFill>
                <a:ea typeface="Calibri" panose="020F0502020204030204" pitchFamily="34" charset="0"/>
                <a:cs typeface="Times New Roman" panose="02020603050405020304" pitchFamily="18" charset="0"/>
              </a:rPr>
              <a:t> </a:t>
            </a:r>
            <a:r>
              <a:rPr lang="en-US" sz="2800" dirty="0" err="1">
                <a:solidFill>
                  <a:schemeClr val="tx1"/>
                </a:solidFill>
                <a:ea typeface="Calibri" panose="020F0502020204030204" pitchFamily="34" charset="0"/>
                <a:cs typeface="Times New Roman" panose="02020603050405020304" pitchFamily="18" charset="0"/>
              </a:rPr>
              <a:t>lẽ</a:t>
            </a:r>
            <a:r>
              <a:rPr lang="en-US" sz="2800" dirty="0">
                <a:solidFill>
                  <a:schemeClr val="tx1"/>
                </a:solidFill>
                <a:ea typeface="Calibri" panose="020F0502020204030204" pitchFamily="34" charset="0"/>
                <a:cs typeface="Times New Roman" panose="02020603050405020304" pitchFamily="18" charset="0"/>
              </a:rPr>
              <a:t> </a:t>
            </a:r>
            <a:r>
              <a:rPr lang="en-US" sz="2800" dirty="0" err="1">
                <a:solidFill>
                  <a:schemeClr val="tx1"/>
                </a:solidFill>
                <a:ea typeface="Calibri" panose="020F0502020204030204" pitchFamily="34" charset="0"/>
                <a:cs typeface="Times New Roman" panose="02020603050405020304" pitchFamily="18" charset="0"/>
              </a:rPr>
              <a:t>đặt</a:t>
            </a:r>
            <a:r>
              <a:rPr lang="en-US" sz="2800" dirty="0">
                <a:solidFill>
                  <a:schemeClr val="tx1"/>
                </a:solidFill>
                <a:ea typeface="Calibri" panose="020F0502020204030204" pitchFamily="34" charset="0"/>
                <a:cs typeface="Times New Roman" panose="02020603050405020304" pitchFamily="18" charset="0"/>
              </a:rPr>
              <a:t> </a:t>
            </a:r>
            <a:r>
              <a:rPr lang="en-US" sz="2800" dirty="0" err="1">
                <a:solidFill>
                  <a:schemeClr val="tx1"/>
                </a:solidFill>
                <a:ea typeface="Calibri" panose="020F0502020204030204" pitchFamily="34" charset="0"/>
                <a:cs typeface="Times New Roman" panose="02020603050405020304" pitchFamily="18" charset="0"/>
              </a:rPr>
              <a:t>lá</a:t>
            </a:r>
            <a:r>
              <a:rPr lang="en-US" sz="2800" dirty="0">
                <a:solidFill>
                  <a:schemeClr val="tx1"/>
                </a:solidFill>
                <a:ea typeface="Calibri" panose="020F0502020204030204" pitchFamily="34" charset="0"/>
                <a:cs typeface="Times New Roman" panose="02020603050405020304" pitchFamily="18" charset="0"/>
              </a:rPr>
              <a:t> </a:t>
            </a:r>
            <a:r>
              <a:rPr lang="en-US" sz="2800" dirty="0" err="1">
                <a:solidFill>
                  <a:schemeClr val="tx1"/>
                </a:solidFill>
                <a:ea typeface="Calibri" panose="020F0502020204030204" pitchFamily="34" charset="0"/>
                <a:cs typeface="Times New Roman" panose="02020603050405020304" pitchFamily="18" charset="0"/>
              </a:rPr>
              <a:t>thư</a:t>
            </a:r>
            <a:r>
              <a:rPr lang="en-US" sz="2800" dirty="0">
                <a:solidFill>
                  <a:schemeClr val="tx1"/>
                </a:solidFill>
                <a:ea typeface="Calibri" panose="020F0502020204030204" pitchFamily="34" charset="0"/>
                <a:cs typeface="Times New Roman" panose="02020603050405020304" pitchFamily="18" charset="0"/>
              </a:rPr>
              <a:t> ở </a:t>
            </a:r>
            <a:r>
              <a:rPr lang="en-US" sz="2800" dirty="0" err="1">
                <a:solidFill>
                  <a:schemeClr val="tx1"/>
                </a:solidFill>
                <a:ea typeface="Calibri" panose="020F0502020204030204" pitchFamily="34" charset="0"/>
                <a:cs typeface="Times New Roman" panose="02020603050405020304" pitchFamily="18" charset="0"/>
              </a:rPr>
              <a:t>nơi</a:t>
            </a:r>
            <a:r>
              <a:rPr lang="en-US" sz="2800" dirty="0">
                <a:solidFill>
                  <a:schemeClr val="tx1"/>
                </a:solidFill>
                <a:ea typeface="Calibri" panose="020F0502020204030204" pitchFamily="34" charset="0"/>
                <a:cs typeface="Times New Roman" panose="02020603050405020304" pitchFamily="18" charset="0"/>
              </a:rPr>
              <a:t> </a:t>
            </a:r>
            <a:r>
              <a:rPr lang="en-US" sz="2800" dirty="0" err="1">
                <a:solidFill>
                  <a:schemeClr val="tx1"/>
                </a:solidFill>
                <a:ea typeface="Calibri" panose="020F0502020204030204" pitchFamily="34" charset="0"/>
                <a:cs typeface="Times New Roman" panose="02020603050405020304" pitchFamily="18" charset="0"/>
              </a:rPr>
              <a:t>dễ</a:t>
            </a:r>
            <a:r>
              <a:rPr lang="en-US" sz="2800" dirty="0">
                <a:solidFill>
                  <a:schemeClr val="tx1"/>
                </a:solidFill>
                <a:ea typeface="Calibri" panose="020F0502020204030204" pitchFamily="34" charset="0"/>
                <a:cs typeface="Times New Roman" panose="02020603050405020304" pitchFamily="18" charset="0"/>
              </a:rPr>
              <a:t> </a:t>
            </a:r>
            <a:r>
              <a:rPr lang="en-US" sz="2800" dirty="0" err="1">
                <a:solidFill>
                  <a:schemeClr val="tx1"/>
                </a:solidFill>
                <a:ea typeface="Calibri" panose="020F0502020204030204" pitchFamily="34" charset="0"/>
                <a:cs typeface="Times New Roman" panose="02020603050405020304" pitchFamily="18" charset="0"/>
              </a:rPr>
              <a:t>nhìn</a:t>
            </a:r>
            <a:r>
              <a:rPr lang="en-US" sz="2800" dirty="0">
                <a:solidFill>
                  <a:schemeClr val="tx1"/>
                </a:solidFill>
                <a:ea typeface="Calibri" panose="020F0502020204030204" pitchFamily="34" charset="0"/>
                <a:cs typeface="Times New Roman" panose="02020603050405020304" pitchFamily="18" charset="0"/>
              </a:rPr>
              <a:t> </a:t>
            </a:r>
            <a:r>
              <a:rPr lang="en-US" sz="2800" dirty="0" err="1">
                <a:solidFill>
                  <a:schemeClr val="tx1"/>
                </a:solidFill>
                <a:ea typeface="Calibri" panose="020F0502020204030204" pitchFamily="34" charset="0"/>
                <a:cs typeface="Times New Roman" panose="02020603050405020304" pitchFamily="18" charset="0"/>
              </a:rPr>
              <a:t>thấy</a:t>
            </a:r>
            <a:r>
              <a:rPr lang="en-US" sz="2800" dirty="0">
                <a:solidFill>
                  <a:schemeClr val="tx1"/>
                </a:solidFill>
                <a:ea typeface="Calibri" panose="020F0502020204030204" pitchFamily="34" charset="0"/>
                <a:cs typeface="Times New Roman" panose="02020603050405020304" pitchFamily="18" charset="0"/>
              </a:rPr>
              <a:t> </a:t>
            </a:r>
            <a:r>
              <a:rPr lang="en-US" sz="2800" dirty="0" err="1">
                <a:solidFill>
                  <a:schemeClr val="tx1"/>
                </a:solidFill>
                <a:ea typeface="Calibri" panose="020F0502020204030204" pitchFamily="34" charset="0"/>
                <a:cs typeface="Times New Roman" panose="02020603050405020304" pitchFamily="18" charset="0"/>
              </a:rPr>
              <a:t>trong</a:t>
            </a:r>
            <a:r>
              <a:rPr lang="en-US" sz="2800" dirty="0">
                <a:solidFill>
                  <a:schemeClr val="tx1"/>
                </a:solidFill>
                <a:ea typeface="Calibri" panose="020F0502020204030204" pitchFamily="34" charset="0"/>
                <a:cs typeface="Times New Roman" panose="02020603050405020304" pitchFamily="18" charset="0"/>
              </a:rPr>
              <a:t> </a:t>
            </a:r>
            <a:r>
              <a:rPr lang="en-US" sz="2800" dirty="0" err="1">
                <a:solidFill>
                  <a:schemeClr val="tx1"/>
                </a:solidFill>
                <a:ea typeface="Calibri" panose="020F0502020204030204" pitchFamily="34" charset="0"/>
                <a:cs typeface="Times New Roman" panose="02020603050405020304" pitchFamily="18" charset="0"/>
              </a:rPr>
              <a:t>nhà</a:t>
            </a:r>
            <a:r>
              <a:rPr lang="en-US" sz="2800" dirty="0">
                <a:solidFill>
                  <a:schemeClr val="tx1"/>
                </a:solidFill>
                <a:ea typeface="Calibri" panose="020F0502020204030204" pitchFamily="34" charset="0"/>
                <a:cs typeface="Times New Roman" panose="02020603050405020304" pitchFamily="18" charset="0"/>
              </a:rPr>
              <a:t>,...</a:t>
            </a:r>
            <a:endParaRPr lang="vi-VN" sz="2800" dirty="0">
              <a:solidFill>
                <a:schemeClr val="tx1"/>
              </a:solidFill>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533828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9336239-CF8F-0917-8AD9-5EB97A67AB87}"/>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contrast="-40000"/>
                    </a14:imgEffect>
                  </a14:imgLayer>
                </a14:imgProps>
              </a:ext>
            </a:extLst>
          </a:blip>
          <a:stretch>
            <a:fillRect/>
          </a:stretch>
        </p:blipFill>
        <p:spPr>
          <a:xfrm>
            <a:off x="0" y="0"/>
            <a:ext cx="12192000" cy="6858000"/>
          </a:xfrm>
          <a:prstGeom prst="rect">
            <a:avLst/>
          </a:prstGeom>
        </p:spPr>
      </p:pic>
      <p:grpSp>
        <p:nvGrpSpPr>
          <p:cNvPr id="5" name="Group 4">
            <a:extLst>
              <a:ext uri="{FF2B5EF4-FFF2-40B4-BE49-F238E27FC236}">
                <a16:creationId xmlns:a16="http://schemas.microsoft.com/office/drawing/2014/main" id="{C746B4B5-D454-5294-987A-EC1B71AC227A}"/>
              </a:ext>
            </a:extLst>
          </p:cNvPr>
          <p:cNvGrpSpPr/>
          <p:nvPr/>
        </p:nvGrpSpPr>
        <p:grpSpPr>
          <a:xfrm>
            <a:off x="3353222" y="692584"/>
            <a:ext cx="5840662" cy="1015663"/>
            <a:chOff x="3081906" y="1553718"/>
            <a:chExt cx="5840662" cy="1015663"/>
          </a:xfrm>
        </p:grpSpPr>
        <p:sp>
          <p:nvSpPr>
            <p:cNvPr id="6" name="TextBox 5">
              <a:extLst>
                <a:ext uri="{FF2B5EF4-FFF2-40B4-BE49-F238E27FC236}">
                  <a16:creationId xmlns:a16="http://schemas.microsoft.com/office/drawing/2014/main" id="{57EA121C-C223-C64F-3C19-A64CE9C32065}"/>
                </a:ext>
              </a:extLst>
            </p:cNvPr>
            <p:cNvSpPr txBox="1"/>
            <p:nvPr/>
          </p:nvSpPr>
          <p:spPr>
            <a:xfrm>
              <a:off x="3081906" y="1553718"/>
              <a:ext cx="5840662" cy="1015663"/>
            </a:xfrm>
            <a:prstGeom prst="rect">
              <a:avLst/>
            </a:prstGeom>
            <a:noFill/>
          </p:spPr>
          <p:txBody>
            <a:bodyPr wrap="square" rtlCol="0">
              <a:spAutoFit/>
            </a:bodyPr>
            <a:lstStyle/>
            <a:p>
              <a:pPr algn="ctr"/>
              <a:r>
                <a:rPr lang="en-US" sz="6000" b="1" dirty="0">
                  <a:ln w="104775">
                    <a:solidFill>
                      <a:schemeClr val="bg1"/>
                    </a:solidFill>
                    <a:prstDash val="solid"/>
                  </a:ln>
                  <a:solidFill>
                    <a:schemeClr val="bg1"/>
                  </a:solidFill>
                  <a:effectLst>
                    <a:outerShdw blurRad="50800" dist="50800" dir="5400000" algn="ctr" rotWithShape="0">
                      <a:srgbClr val="0070C0"/>
                    </a:outerShdw>
                  </a:effectLst>
                  <a:latin typeface="UVN Banh Mi" pitchFamily="2" charset="0"/>
                </a:rPr>
                <a:t>DẶN DÒ</a:t>
              </a:r>
            </a:p>
          </p:txBody>
        </p:sp>
        <p:sp>
          <p:nvSpPr>
            <p:cNvPr id="7" name="TextBox 6">
              <a:extLst>
                <a:ext uri="{FF2B5EF4-FFF2-40B4-BE49-F238E27FC236}">
                  <a16:creationId xmlns:a16="http://schemas.microsoft.com/office/drawing/2014/main" id="{C1034CE0-E129-AC2C-F494-5A6360CA4260}"/>
                </a:ext>
              </a:extLst>
            </p:cNvPr>
            <p:cNvSpPr txBox="1"/>
            <p:nvPr/>
          </p:nvSpPr>
          <p:spPr>
            <a:xfrm>
              <a:off x="3081906" y="1553718"/>
              <a:ext cx="5840662" cy="1015663"/>
            </a:xfrm>
            <a:prstGeom prst="rect">
              <a:avLst/>
            </a:prstGeom>
            <a:noFill/>
          </p:spPr>
          <p:txBody>
            <a:bodyPr wrap="square" rtlCol="0">
              <a:spAutoFit/>
            </a:bodyPr>
            <a:lstStyle/>
            <a:p>
              <a:pPr algn="ctr"/>
              <a:r>
                <a:rPr lang="en-US" sz="6000" b="1" dirty="0">
                  <a:ln w="12700">
                    <a:solidFill>
                      <a:srgbClr val="002060"/>
                    </a:solidFill>
                    <a:prstDash val="solid"/>
                  </a:ln>
                  <a:solidFill>
                    <a:srgbClr val="FFFF99"/>
                  </a:solidFill>
                  <a:latin typeface="UVN Banh Mi" pitchFamily="2" charset="0"/>
                </a:rPr>
                <a:t>D</a:t>
              </a:r>
              <a:r>
                <a:rPr lang="en-US" sz="6000" b="1" dirty="0">
                  <a:ln w="12700">
                    <a:solidFill>
                      <a:srgbClr val="002060"/>
                    </a:solidFill>
                    <a:prstDash val="solid"/>
                  </a:ln>
                  <a:solidFill>
                    <a:srgbClr val="C9FAB8"/>
                  </a:solidFill>
                  <a:latin typeface="UVN Banh Mi" pitchFamily="2" charset="0"/>
                </a:rPr>
                <a:t>Ặ</a:t>
              </a:r>
              <a:r>
                <a:rPr lang="en-US" sz="6000" b="1" dirty="0">
                  <a:ln w="12700">
                    <a:solidFill>
                      <a:srgbClr val="002060"/>
                    </a:solidFill>
                    <a:prstDash val="solid"/>
                  </a:ln>
                  <a:solidFill>
                    <a:srgbClr val="FFCCFF"/>
                  </a:solidFill>
                  <a:latin typeface="UVN Banh Mi" pitchFamily="2" charset="0"/>
                </a:rPr>
                <a:t>N</a:t>
              </a:r>
              <a:r>
                <a:rPr lang="en-US" sz="6000" b="1" dirty="0">
                  <a:ln w="12700">
                    <a:solidFill>
                      <a:srgbClr val="002060"/>
                    </a:solidFill>
                    <a:prstDash val="solid"/>
                  </a:ln>
                  <a:solidFill>
                    <a:srgbClr val="ABE9FF"/>
                  </a:solidFill>
                  <a:latin typeface="UVN Banh Mi" pitchFamily="2" charset="0"/>
                </a:rPr>
                <a:t> </a:t>
              </a:r>
              <a:r>
                <a:rPr lang="en-US" sz="6000" b="1" dirty="0">
                  <a:ln w="12700">
                    <a:solidFill>
                      <a:srgbClr val="002060"/>
                    </a:solidFill>
                    <a:prstDash val="solid"/>
                  </a:ln>
                  <a:solidFill>
                    <a:srgbClr val="C9FAB8"/>
                  </a:solidFill>
                  <a:latin typeface="UVN Banh Mi" pitchFamily="2" charset="0"/>
                </a:rPr>
                <a:t>D</a:t>
              </a:r>
              <a:r>
                <a:rPr lang="en-US" sz="6000" b="1" dirty="0">
                  <a:ln w="12700">
                    <a:solidFill>
                      <a:srgbClr val="002060"/>
                    </a:solidFill>
                    <a:prstDash val="solid"/>
                  </a:ln>
                  <a:solidFill>
                    <a:srgbClr val="FFFF99"/>
                  </a:solidFill>
                  <a:latin typeface="UVN Banh Mi" pitchFamily="2" charset="0"/>
                </a:rPr>
                <a:t>Ò</a:t>
              </a:r>
            </a:p>
          </p:txBody>
        </p:sp>
      </p:grpSp>
      <p:sp>
        <p:nvSpPr>
          <p:cNvPr id="8" name="Rectangle: Rounded Corners 7">
            <a:extLst>
              <a:ext uri="{FF2B5EF4-FFF2-40B4-BE49-F238E27FC236}">
                <a16:creationId xmlns:a16="http://schemas.microsoft.com/office/drawing/2014/main" id="{502F1674-B88E-0C62-6ED8-C4B4E324D6E9}"/>
              </a:ext>
            </a:extLst>
          </p:cNvPr>
          <p:cNvSpPr/>
          <p:nvPr/>
        </p:nvSpPr>
        <p:spPr>
          <a:xfrm>
            <a:off x="2620242" y="3047020"/>
            <a:ext cx="7306622" cy="767963"/>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algn="just" defTabSz="914400" rtl="0" eaLnBrk="1" fontAlgn="auto" latinLnBrk="0" hangingPunct="1">
              <a:lnSpc>
                <a:spcPct val="100000"/>
              </a:lnSpc>
              <a:spcBef>
                <a:spcPts val="0"/>
              </a:spcBef>
              <a:spcAft>
                <a:spcPts val="0"/>
              </a:spcAft>
              <a:buClrTx/>
              <a:buSzTx/>
              <a:tabLst/>
              <a:defRPr/>
            </a:pPr>
            <a:r>
              <a:rPr kumimoji="0" lang="en-US" sz="3600" i="1"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US" sz="3600" i="1"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Giáo</a:t>
            </a:r>
            <a:r>
              <a:rPr kumimoji="0" lang="en-US" sz="3600" i="1"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US" sz="3600" i="1"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viên</a:t>
            </a:r>
            <a:r>
              <a:rPr kumimoji="0" lang="en-US" sz="3600" i="1"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US" sz="3600" i="1"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điền</a:t>
            </a:r>
            <a:r>
              <a:rPr kumimoji="0" lang="en-US" sz="3600" i="1"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US" sz="3600" i="1"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vào</a:t>
            </a:r>
            <a:r>
              <a:rPr kumimoji="0" lang="en-US" sz="3600" i="1"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US" sz="3600" i="1"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đây</a:t>
            </a:r>
            <a:endParaRPr lang="en-US" sz="3600" i="1" dirty="0">
              <a:solidFill>
                <a:prstClr val="black"/>
              </a:solidFill>
              <a:latin typeface="Arial" panose="020B0604020202020204" pitchFamily="34" charset="0"/>
              <a:cs typeface="Arial" panose="020B0604020202020204" pitchFamily="34" charset="0"/>
            </a:endParaRPr>
          </a:p>
        </p:txBody>
      </p:sp>
      <p:sp>
        <p:nvSpPr>
          <p:cNvPr id="9" name="Rectangle: Rounded Corners 8">
            <a:extLst>
              <a:ext uri="{FF2B5EF4-FFF2-40B4-BE49-F238E27FC236}">
                <a16:creationId xmlns:a16="http://schemas.microsoft.com/office/drawing/2014/main" id="{DC541587-4B2A-521A-8DB8-7E3A3BC2FF37}"/>
              </a:ext>
            </a:extLst>
          </p:cNvPr>
          <p:cNvSpPr/>
          <p:nvPr/>
        </p:nvSpPr>
        <p:spPr>
          <a:xfrm>
            <a:off x="2620242" y="1947078"/>
            <a:ext cx="7306622" cy="767963"/>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algn="just" defTabSz="914400" rtl="0" eaLnBrk="1" fontAlgn="auto" latinLnBrk="0" hangingPunct="1">
              <a:lnSpc>
                <a:spcPct val="100000"/>
              </a:lnSpc>
              <a:spcBef>
                <a:spcPts val="0"/>
              </a:spcBef>
              <a:spcAft>
                <a:spcPts val="0"/>
              </a:spcAft>
              <a:buClrTx/>
              <a:buSzTx/>
              <a:tabLst/>
              <a:defRPr/>
            </a:pPr>
            <a:r>
              <a:rPr kumimoji="0" lang="en-US" sz="3600" i="1"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US" sz="3600" i="1"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Giáo</a:t>
            </a:r>
            <a:r>
              <a:rPr kumimoji="0" lang="en-US" sz="3600" i="1"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US" sz="3600" i="1"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viên</a:t>
            </a:r>
            <a:r>
              <a:rPr kumimoji="0" lang="en-US" sz="3600" i="1"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US" sz="3600" i="1"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điền</a:t>
            </a:r>
            <a:r>
              <a:rPr kumimoji="0" lang="en-US" sz="3600" i="1"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US" sz="3600" i="1"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vào</a:t>
            </a:r>
            <a:r>
              <a:rPr kumimoji="0" lang="en-US" sz="3600" i="1"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US" sz="3600" i="1"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đây</a:t>
            </a:r>
            <a:endParaRPr lang="en-US" sz="3600" i="1" dirty="0">
              <a:solidFill>
                <a:prstClr val="black"/>
              </a:solidFill>
              <a:latin typeface="Arial" panose="020B0604020202020204" pitchFamily="34" charset="0"/>
              <a:cs typeface="Arial" panose="020B0604020202020204" pitchFamily="34" charset="0"/>
            </a:endParaRPr>
          </a:p>
        </p:txBody>
      </p:sp>
      <p:sp>
        <p:nvSpPr>
          <p:cNvPr id="10" name="Rectangle: Rounded Corners 9">
            <a:extLst>
              <a:ext uri="{FF2B5EF4-FFF2-40B4-BE49-F238E27FC236}">
                <a16:creationId xmlns:a16="http://schemas.microsoft.com/office/drawing/2014/main" id="{D6D84550-4719-372B-D78A-473C98AC1920}"/>
              </a:ext>
            </a:extLst>
          </p:cNvPr>
          <p:cNvSpPr/>
          <p:nvPr/>
        </p:nvSpPr>
        <p:spPr>
          <a:xfrm>
            <a:off x="2620242" y="5010568"/>
            <a:ext cx="7306622" cy="767963"/>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algn="just" defTabSz="914400" rtl="0" eaLnBrk="1" fontAlgn="auto" latinLnBrk="0" hangingPunct="1">
              <a:lnSpc>
                <a:spcPct val="100000"/>
              </a:lnSpc>
              <a:spcBef>
                <a:spcPts val="0"/>
              </a:spcBef>
              <a:spcAft>
                <a:spcPts val="0"/>
              </a:spcAft>
              <a:buClrTx/>
              <a:buSzTx/>
              <a:tabLst/>
              <a:defRPr/>
            </a:pPr>
            <a:r>
              <a:rPr kumimoji="0" lang="en-US" sz="3600" i="1"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US" sz="3600" i="1"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Giáo</a:t>
            </a:r>
            <a:r>
              <a:rPr kumimoji="0" lang="en-US" sz="3600" i="1"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US" sz="3600" i="1"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viên</a:t>
            </a:r>
            <a:r>
              <a:rPr kumimoji="0" lang="en-US" sz="3600" i="1"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US" sz="3600" i="1"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điền</a:t>
            </a:r>
            <a:r>
              <a:rPr kumimoji="0" lang="en-US" sz="3600" i="1"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US" sz="3600" i="1"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vào</a:t>
            </a:r>
            <a:r>
              <a:rPr kumimoji="0" lang="en-US" sz="3600" i="1"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US" sz="3600" i="1"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đây</a:t>
            </a:r>
            <a:endParaRPr lang="en-US" sz="3600" i="1" dirty="0">
              <a:solidFill>
                <a:prstClr val="black"/>
              </a:solidFill>
              <a:latin typeface="Arial" panose="020B0604020202020204" pitchFamily="34" charset="0"/>
              <a:cs typeface="Arial" panose="020B0604020202020204" pitchFamily="34" charset="0"/>
            </a:endParaRPr>
          </a:p>
        </p:txBody>
      </p:sp>
      <p:sp>
        <p:nvSpPr>
          <p:cNvPr id="11" name="Rectangle: Rounded Corners 10">
            <a:extLst>
              <a:ext uri="{FF2B5EF4-FFF2-40B4-BE49-F238E27FC236}">
                <a16:creationId xmlns:a16="http://schemas.microsoft.com/office/drawing/2014/main" id="{6D01AA96-F62C-7EF8-1380-7CDF4791528E}"/>
              </a:ext>
            </a:extLst>
          </p:cNvPr>
          <p:cNvSpPr/>
          <p:nvPr/>
        </p:nvSpPr>
        <p:spPr>
          <a:xfrm>
            <a:off x="2620242" y="4028794"/>
            <a:ext cx="7306622" cy="767963"/>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algn="just" defTabSz="914400" rtl="0" eaLnBrk="1" fontAlgn="auto" latinLnBrk="0" hangingPunct="1">
              <a:lnSpc>
                <a:spcPct val="100000"/>
              </a:lnSpc>
              <a:spcBef>
                <a:spcPts val="0"/>
              </a:spcBef>
              <a:spcAft>
                <a:spcPts val="0"/>
              </a:spcAft>
              <a:buClrTx/>
              <a:buSzTx/>
              <a:tabLst/>
              <a:defRPr/>
            </a:pPr>
            <a:r>
              <a:rPr kumimoji="0" lang="en-US" sz="3600" i="1"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US" sz="3600" i="1"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Giáo</a:t>
            </a:r>
            <a:r>
              <a:rPr kumimoji="0" lang="en-US" sz="3600" i="1"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US" sz="3600" i="1"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viên</a:t>
            </a:r>
            <a:r>
              <a:rPr kumimoji="0" lang="en-US" sz="3600" i="1"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US" sz="3600" i="1"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điền</a:t>
            </a:r>
            <a:r>
              <a:rPr kumimoji="0" lang="en-US" sz="3600" i="1"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US" sz="3600" i="1"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vào</a:t>
            </a:r>
            <a:r>
              <a:rPr kumimoji="0" lang="en-US" sz="3600" i="1"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US" sz="3600" i="1"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đây</a:t>
            </a:r>
            <a:endParaRPr lang="en-US" sz="3600" i="1"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04471527"/>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par>
                                <p:cTn id="12" presetID="14" presetClass="entr" presetSubtype="10"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randombar(horizontal)">
                                      <p:cBhvr>
                                        <p:cTn id="14" dur="500"/>
                                        <p:tgtEl>
                                          <p:spTgt spid="9"/>
                                        </p:tgtEl>
                                      </p:cBhvr>
                                    </p:animEffect>
                                  </p:childTnLst>
                                </p:cTn>
                              </p:par>
                              <p:par>
                                <p:cTn id="15" presetID="14" presetClass="entr" presetSubtype="1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randombar(horizontal)">
                                      <p:cBhvr>
                                        <p:cTn id="17" dur="500"/>
                                        <p:tgtEl>
                                          <p:spTgt spid="10"/>
                                        </p:tgtEl>
                                      </p:cBhvr>
                                    </p:animEffect>
                                  </p:childTnLst>
                                </p:cTn>
                              </p:par>
                              <p:par>
                                <p:cTn id="18" presetID="14" presetClass="entr" presetSubtype="10"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randombar(horizontal)">
                                      <p:cBhvr>
                                        <p:cTn id="2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1A2EE99-3FBD-892C-3618-4FB99D958AAB}"/>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contrast="-40000"/>
                    </a14:imgEffect>
                  </a14:imgLayer>
                </a14:imgProps>
              </a:ext>
            </a:extLst>
          </a:blip>
          <a:stretch>
            <a:fillRect/>
          </a:stretch>
        </p:blipFill>
        <p:spPr>
          <a:xfrm>
            <a:off x="0" y="0"/>
            <a:ext cx="12192000" cy="6858000"/>
          </a:xfrm>
          <a:prstGeom prst="rect">
            <a:avLst/>
          </a:prstGeom>
        </p:spPr>
      </p:pic>
      <p:grpSp>
        <p:nvGrpSpPr>
          <p:cNvPr id="2" name="Group 1">
            <a:extLst>
              <a:ext uri="{FF2B5EF4-FFF2-40B4-BE49-F238E27FC236}">
                <a16:creationId xmlns:a16="http://schemas.microsoft.com/office/drawing/2014/main" id="{BF698EFF-8FBA-CE68-7BA1-1BA80CB11A15}"/>
              </a:ext>
            </a:extLst>
          </p:cNvPr>
          <p:cNvGrpSpPr/>
          <p:nvPr/>
        </p:nvGrpSpPr>
        <p:grpSpPr>
          <a:xfrm>
            <a:off x="2873620" y="1120675"/>
            <a:ext cx="6799865" cy="2308325"/>
            <a:chOff x="3090783" y="2296234"/>
            <a:chExt cx="6012281" cy="2308325"/>
          </a:xfrm>
        </p:grpSpPr>
        <p:sp>
          <p:nvSpPr>
            <p:cNvPr id="3" name="TextBox 2">
              <a:extLst>
                <a:ext uri="{FF2B5EF4-FFF2-40B4-BE49-F238E27FC236}">
                  <a16:creationId xmlns:a16="http://schemas.microsoft.com/office/drawing/2014/main" id="{FE0A8550-A998-2B0F-620A-A4633102CCEC}"/>
                </a:ext>
              </a:extLst>
            </p:cNvPr>
            <p:cNvSpPr txBox="1"/>
            <p:nvPr/>
          </p:nvSpPr>
          <p:spPr>
            <a:xfrm>
              <a:off x="3092630" y="2296235"/>
              <a:ext cx="6010434" cy="2308324"/>
            </a:xfrm>
            <a:prstGeom prst="rect">
              <a:avLst/>
            </a:prstGeom>
            <a:noFill/>
          </p:spPr>
          <p:txBody>
            <a:bodyPr wrap="square" rtlCol="0">
              <a:spAutoFit/>
            </a:bodyPr>
            <a:lstStyle/>
            <a:p>
              <a:pPr algn="ctr"/>
              <a:r>
                <a:rPr lang="en-US" sz="7200" b="1" dirty="0">
                  <a:ln w="117475">
                    <a:solidFill>
                      <a:schemeClr val="bg1"/>
                    </a:solidFill>
                    <a:prstDash val="solid"/>
                  </a:ln>
                  <a:solidFill>
                    <a:schemeClr val="bg1"/>
                  </a:solidFill>
                  <a:effectLst>
                    <a:outerShdw dist="38100" dir="2700000" algn="tl" rotWithShape="0">
                      <a:srgbClr val="3366FF"/>
                    </a:outerShdw>
                  </a:effectLst>
                  <a:latin typeface="UVN Banh Mi" pitchFamily="2" charset="0"/>
                </a:rPr>
                <a:t>TẠM BIỆT VÀ HẸN GẶP LẠI</a:t>
              </a:r>
              <a:endParaRPr lang="vi-VN" sz="7200" dirty="0">
                <a:ln w="117475">
                  <a:solidFill>
                    <a:schemeClr val="bg1"/>
                  </a:solidFill>
                  <a:prstDash val="solid"/>
                </a:ln>
                <a:solidFill>
                  <a:schemeClr val="bg1"/>
                </a:solidFill>
                <a:effectLst>
                  <a:outerShdw dist="38100" dir="2700000" algn="tl" rotWithShape="0">
                    <a:srgbClr val="3366FF"/>
                  </a:outerShdw>
                </a:effectLst>
              </a:endParaRPr>
            </a:p>
          </p:txBody>
        </p:sp>
        <p:sp>
          <p:nvSpPr>
            <p:cNvPr id="4" name="TextBox 3">
              <a:extLst>
                <a:ext uri="{FF2B5EF4-FFF2-40B4-BE49-F238E27FC236}">
                  <a16:creationId xmlns:a16="http://schemas.microsoft.com/office/drawing/2014/main" id="{F863FD10-2738-0CF2-C9AF-D9AB88203915}"/>
                </a:ext>
              </a:extLst>
            </p:cNvPr>
            <p:cNvSpPr txBox="1"/>
            <p:nvPr/>
          </p:nvSpPr>
          <p:spPr>
            <a:xfrm>
              <a:off x="3090783" y="2296234"/>
              <a:ext cx="6010434" cy="2308324"/>
            </a:xfrm>
            <a:prstGeom prst="rect">
              <a:avLst/>
            </a:prstGeom>
            <a:noFill/>
          </p:spPr>
          <p:txBody>
            <a:bodyPr wrap="square" rtlCol="0">
              <a:spAutoFit/>
            </a:bodyPr>
            <a:lstStyle/>
            <a:p>
              <a:pPr algn="ctr"/>
              <a:r>
                <a:rPr lang="en-US" sz="7200" b="1" dirty="0">
                  <a:ln w="19050">
                    <a:solidFill>
                      <a:srgbClr val="0070C0"/>
                    </a:solidFill>
                    <a:prstDash val="solid"/>
                  </a:ln>
                  <a:solidFill>
                    <a:srgbClr val="C9FAB8"/>
                  </a:solidFill>
                  <a:latin typeface="UVN Banh Mi" pitchFamily="2" charset="0"/>
                </a:rPr>
                <a:t>TẠM BIỆT VÀ HẸN GẶP LẠI</a:t>
              </a:r>
              <a:endParaRPr lang="vi-VN" sz="7200" dirty="0">
                <a:ln w="19050">
                  <a:solidFill>
                    <a:srgbClr val="0070C0"/>
                  </a:solidFill>
                  <a:prstDash val="solid"/>
                </a:ln>
                <a:solidFill>
                  <a:srgbClr val="C9FAB8"/>
                </a:solidFill>
              </a:endParaRPr>
            </a:p>
          </p:txBody>
        </p:sp>
      </p:grpSp>
      <p:pic>
        <p:nvPicPr>
          <p:cNvPr id="9" name="Picture 8">
            <a:extLst>
              <a:ext uri="{FF2B5EF4-FFF2-40B4-BE49-F238E27FC236}">
                <a16:creationId xmlns:a16="http://schemas.microsoft.com/office/drawing/2014/main" id="{415072BC-5DF1-E46C-ECC7-F2A8A595768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36054" y="3710373"/>
            <a:ext cx="7474998" cy="3147627"/>
          </a:xfrm>
          <a:prstGeom prst="rect">
            <a:avLst/>
          </a:prstGeom>
        </p:spPr>
      </p:pic>
    </p:spTree>
    <p:extLst>
      <p:ext uri="{BB962C8B-B14F-4D97-AF65-F5344CB8AC3E}">
        <p14:creationId xmlns:p14="http://schemas.microsoft.com/office/powerpoint/2010/main" val="51113759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 calcmode="lin" valueType="num">
                                      <p:cBhvr>
                                        <p:cTn id="9" dur="500" fill="hold"/>
                                        <p:tgtEl>
                                          <p:spTgt spid="2"/>
                                        </p:tgtEl>
                                        <p:attrNameLst>
                                          <p:attrName>style.rotation</p:attrName>
                                        </p:attrNameLst>
                                      </p:cBhvr>
                                      <p:tavLst>
                                        <p:tav tm="0">
                                          <p:val>
                                            <p:fltVal val="360"/>
                                          </p:val>
                                        </p:tav>
                                        <p:tav tm="100000">
                                          <p:val>
                                            <p:fltVal val="0"/>
                                          </p:val>
                                        </p:tav>
                                      </p:tavLst>
                                    </p:anim>
                                    <p:animEffect transition="in" filter="fade">
                                      <p:cBhvr>
                                        <p:cTn id="10" dur="500"/>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2" name="whoosh.wav"/>
                                        </p:tgtEl>
                                      </p:cMediaNode>
                                    </p:audio>
                                  </p:subTnLst>
                                </p:cTn>
                              </p:par>
                            </p:childTnLst>
                          </p:cTn>
                        </p:par>
                        <p:par>
                          <p:cTn id="11" fill="hold">
                            <p:stCondLst>
                              <p:cond delay="500"/>
                            </p:stCondLst>
                            <p:childTnLst>
                              <p:par>
                                <p:cTn id="12" presetID="32" presetClass="emph" presetSubtype="0" repeatCount="indefinite" fill="hold" nodeType="afterEffect">
                                  <p:stCondLst>
                                    <p:cond delay="500"/>
                                  </p:stCondLst>
                                  <p:childTnLst>
                                    <p:animRot by="120000">
                                      <p:cBhvr>
                                        <p:cTn id="13" dur="200" fill="hold">
                                          <p:stCondLst>
                                            <p:cond delay="0"/>
                                          </p:stCondLst>
                                        </p:cTn>
                                        <p:tgtEl>
                                          <p:spTgt spid="2"/>
                                        </p:tgtEl>
                                        <p:attrNameLst>
                                          <p:attrName>r</p:attrName>
                                        </p:attrNameLst>
                                      </p:cBhvr>
                                    </p:animRot>
                                    <p:animRot by="-240000">
                                      <p:cBhvr>
                                        <p:cTn id="14" dur="400" fill="hold">
                                          <p:stCondLst>
                                            <p:cond delay="400"/>
                                          </p:stCondLst>
                                        </p:cTn>
                                        <p:tgtEl>
                                          <p:spTgt spid="2"/>
                                        </p:tgtEl>
                                        <p:attrNameLst>
                                          <p:attrName>r</p:attrName>
                                        </p:attrNameLst>
                                      </p:cBhvr>
                                    </p:animRot>
                                    <p:animRot by="240000">
                                      <p:cBhvr>
                                        <p:cTn id="15" dur="400" fill="hold">
                                          <p:stCondLst>
                                            <p:cond delay="800"/>
                                          </p:stCondLst>
                                        </p:cTn>
                                        <p:tgtEl>
                                          <p:spTgt spid="2"/>
                                        </p:tgtEl>
                                        <p:attrNameLst>
                                          <p:attrName>r</p:attrName>
                                        </p:attrNameLst>
                                      </p:cBhvr>
                                    </p:animRot>
                                    <p:animRot by="-240000">
                                      <p:cBhvr>
                                        <p:cTn id="16" dur="400" fill="hold">
                                          <p:stCondLst>
                                            <p:cond delay="1200"/>
                                          </p:stCondLst>
                                        </p:cTn>
                                        <p:tgtEl>
                                          <p:spTgt spid="2"/>
                                        </p:tgtEl>
                                        <p:attrNameLst>
                                          <p:attrName>r</p:attrName>
                                        </p:attrNameLst>
                                      </p:cBhvr>
                                    </p:animRot>
                                    <p:animRot by="120000">
                                      <p:cBhvr>
                                        <p:cTn id="17" dur="400" fill="hold">
                                          <p:stCondLst>
                                            <p:cond delay="1600"/>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C22D50D5-9629-95E1-1986-09B0793D417F}"/>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contrast="-40000"/>
                    </a14:imgEffect>
                  </a14:imgLayer>
                </a14:imgProps>
              </a:ext>
            </a:extLst>
          </a:blip>
          <a:stretch>
            <a:fillRect/>
          </a:stretch>
        </p:blipFill>
        <p:spPr>
          <a:xfrm>
            <a:off x="0" y="0"/>
            <a:ext cx="12192000" cy="6858000"/>
          </a:xfrm>
          <a:prstGeom prst="rect">
            <a:avLst/>
          </a:prstGeom>
        </p:spPr>
      </p:pic>
      <p:pic>
        <p:nvPicPr>
          <p:cNvPr id="13" name="Picture 12">
            <a:extLst>
              <a:ext uri="{FF2B5EF4-FFF2-40B4-BE49-F238E27FC236}">
                <a16:creationId xmlns:a16="http://schemas.microsoft.com/office/drawing/2014/main" id="{FCD39096-5F88-21BA-881E-1C20FFF5E00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36054" y="3710373"/>
            <a:ext cx="7474998" cy="3147627"/>
          </a:xfrm>
          <a:prstGeom prst="rect">
            <a:avLst/>
          </a:prstGeom>
        </p:spPr>
      </p:pic>
      <p:grpSp>
        <p:nvGrpSpPr>
          <p:cNvPr id="3" name="Group 2">
            <a:extLst>
              <a:ext uri="{FF2B5EF4-FFF2-40B4-BE49-F238E27FC236}">
                <a16:creationId xmlns:a16="http://schemas.microsoft.com/office/drawing/2014/main" id="{5A162989-19CF-F520-188B-0BA60D9932BC}"/>
              </a:ext>
            </a:extLst>
          </p:cNvPr>
          <p:cNvGrpSpPr/>
          <p:nvPr/>
        </p:nvGrpSpPr>
        <p:grpSpPr>
          <a:xfrm>
            <a:off x="3353222" y="1420553"/>
            <a:ext cx="5840662" cy="2123658"/>
            <a:chOff x="3081906" y="1553718"/>
            <a:chExt cx="5840662" cy="2123658"/>
          </a:xfrm>
        </p:grpSpPr>
        <p:sp>
          <p:nvSpPr>
            <p:cNvPr id="2" name="TextBox 1">
              <a:extLst>
                <a:ext uri="{FF2B5EF4-FFF2-40B4-BE49-F238E27FC236}">
                  <a16:creationId xmlns:a16="http://schemas.microsoft.com/office/drawing/2014/main" id="{5D03588E-0B1C-4747-D537-C1434CF5B787}"/>
                </a:ext>
              </a:extLst>
            </p:cNvPr>
            <p:cNvSpPr txBox="1"/>
            <p:nvPr/>
          </p:nvSpPr>
          <p:spPr>
            <a:xfrm>
              <a:off x="3081906" y="1553718"/>
              <a:ext cx="5840662" cy="2123658"/>
            </a:xfrm>
            <a:prstGeom prst="rect">
              <a:avLst/>
            </a:prstGeom>
            <a:noFill/>
          </p:spPr>
          <p:txBody>
            <a:bodyPr wrap="square" rtlCol="0">
              <a:spAutoFit/>
            </a:bodyPr>
            <a:lstStyle/>
            <a:p>
              <a:pPr algn="ctr"/>
              <a:r>
                <a:rPr lang="en-US" sz="6600" b="1" dirty="0" err="1">
                  <a:ln w="104775">
                    <a:solidFill>
                      <a:schemeClr val="bg1"/>
                    </a:solidFill>
                    <a:prstDash val="solid"/>
                  </a:ln>
                  <a:solidFill>
                    <a:schemeClr val="bg1"/>
                  </a:solidFill>
                  <a:effectLst>
                    <a:outerShdw blurRad="50800" dist="50800" dir="5400000" algn="ctr" rotWithShape="0">
                      <a:srgbClr val="0070C0"/>
                    </a:outerShdw>
                  </a:effectLst>
                  <a:latin typeface="UVN Banh Mi" pitchFamily="2" charset="0"/>
                </a:rPr>
                <a:t>Mở</a:t>
              </a:r>
              <a:r>
                <a:rPr lang="en-US" sz="6600" b="1" dirty="0">
                  <a:ln w="104775">
                    <a:solidFill>
                      <a:schemeClr val="bg1"/>
                    </a:solidFill>
                    <a:prstDash val="solid"/>
                  </a:ln>
                  <a:solidFill>
                    <a:schemeClr val="bg1"/>
                  </a:solidFill>
                  <a:effectLst>
                    <a:outerShdw blurRad="50800" dist="50800" dir="5400000" algn="ctr" rotWithShape="0">
                      <a:srgbClr val="0070C0"/>
                    </a:outerShdw>
                  </a:effectLst>
                  <a:latin typeface="UVN Banh Mi" pitchFamily="2" charset="0"/>
                </a:rPr>
                <a:t> </a:t>
              </a:r>
              <a:r>
                <a:rPr lang="en-US" sz="6600" b="1" dirty="0" err="1">
                  <a:ln w="104775">
                    <a:solidFill>
                      <a:schemeClr val="bg1"/>
                    </a:solidFill>
                    <a:prstDash val="solid"/>
                  </a:ln>
                  <a:solidFill>
                    <a:schemeClr val="bg1"/>
                  </a:solidFill>
                  <a:effectLst>
                    <a:outerShdw blurRad="50800" dist="50800" dir="5400000" algn="ctr" rotWithShape="0">
                      <a:srgbClr val="0070C0"/>
                    </a:outerShdw>
                  </a:effectLst>
                  <a:latin typeface="UVN Banh Mi" pitchFamily="2" charset="0"/>
                </a:rPr>
                <a:t>Rộng</a:t>
              </a:r>
              <a:r>
                <a:rPr lang="en-US" sz="6600" b="1" dirty="0">
                  <a:ln w="104775">
                    <a:solidFill>
                      <a:schemeClr val="bg1"/>
                    </a:solidFill>
                    <a:prstDash val="solid"/>
                  </a:ln>
                  <a:solidFill>
                    <a:schemeClr val="bg1"/>
                  </a:solidFill>
                  <a:effectLst>
                    <a:outerShdw blurRad="50800" dist="50800" dir="5400000" algn="ctr" rotWithShape="0">
                      <a:srgbClr val="0070C0"/>
                    </a:outerShdw>
                  </a:effectLst>
                  <a:latin typeface="UVN Banh Mi" pitchFamily="2" charset="0"/>
                </a:rPr>
                <a:t> </a:t>
              </a:r>
              <a:r>
                <a:rPr lang="en-US" sz="6600" b="1" dirty="0" err="1">
                  <a:ln w="104775">
                    <a:solidFill>
                      <a:schemeClr val="bg1"/>
                    </a:solidFill>
                    <a:prstDash val="solid"/>
                  </a:ln>
                  <a:solidFill>
                    <a:schemeClr val="bg1"/>
                  </a:solidFill>
                  <a:effectLst>
                    <a:outerShdw blurRad="50800" dist="50800" dir="5400000" algn="ctr" rotWithShape="0">
                      <a:srgbClr val="0070C0"/>
                    </a:outerShdw>
                  </a:effectLst>
                  <a:latin typeface="UVN Banh Mi" pitchFamily="2" charset="0"/>
                </a:rPr>
                <a:t>Vốn</a:t>
              </a:r>
              <a:r>
                <a:rPr lang="en-US" sz="6600" b="1" dirty="0">
                  <a:ln w="104775">
                    <a:solidFill>
                      <a:schemeClr val="bg1"/>
                    </a:solidFill>
                    <a:prstDash val="solid"/>
                  </a:ln>
                  <a:solidFill>
                    <a:schemeClr val="bg1"/>
                  </a:solidFill>
                  <a:effectLst>
                    <a:outerShdw blurRad="50800" dist="50800" dir="5400000" algn="ctr" rotWithShape="0">
                      <a:srgbClr val="0070C0"/>
                    </a:outerShdw>
                  </a:effectLst>
                  <a:latin typeface="UVN Banh Mi" pitchFamily="2" charset="0"/>
                </a:rPr>
                <a:t> </a:t>
              </a:r>
              <a:r>
                <a:rPr lang="en-US" sz="6600" b="1" dirty="0" err="1">
                  <a:ln w="104775">
                    <a:solidFill>
                      <a:schemeClr val="bg1"/>
                    </a:solidFill>
                    <a:prstDash val="solid"/>
                  </a:ln>
                  <a:solidFill>
                    <a:schemeClr val="bg1"/>
                  </a:solidFill>
                  <a:effectLst>
                    <a:outerShdw blurRad="50800" dist="50800" dir="5400000" algn="ctr" rotWithShape="0">
                      <a:srgbClr val="0070C0"/>
                    </a:outerShdw>
                  </a:effectLst>
                  <a:latin typeface="UVN Banh Mi" pitchFamily="2" charset="0"/>
                </a:rPr>
                <a:t>Từ</a:t>
              </a:r>
              <a:r>
                <a:rPr lang="en-US" sz="6600" b="1" dirty="0">
                  <a:ln w="104775">
                    <a:solidFill>
                      <a:schemeClr val="bg1"/>
                    </a:solidFill>
                    <a:prstDash val="solid"/>
                  </a:ln>
                  <a:solidFill>
                    <a:schemeClr val="bg1"/>
                  </a:solidFill>
                  <a:effectLst>
                    <a:outerShdw blurRad="50800" dist="50800" dir="5400000" algn="ctr" rotWithShape="0">
                      <a:srgbClr val="0070C0"/>
                    </a:outerShdw>
                  </a:effectLst>
                  <a:latin typeface="UVN Banh Mi" pitchFamily="2" charset="0"/>
                </a:rPr>
                <a:t> Gia </a:t>
              </a:r>
              <a:r>
                <a:rPr lang="en-US" sz="6600" b="1" dirty="0" err="1">
                  <a:ln w="104775">
                    <a:solidFill>
                      <a:schemeClr val="bg1"/>
                    </a:solidFill>
                    <a:prstDash val="solid"/>
                  </a:ln>
                  <a:solidFill>
                    <a:schemeClr val="bg1"/>
                  </a:solidFill>
                  <a:effectLst>
                    <a:outerShdw blurRad="50800" dist="50800" dir="5400000" algn="ctr" rotWithShape="0">
                      <a:srgbClr val="0070C0"/>
                    </a:outerShdw>
                  </a:effectLst>
                  <a:latin typeface="UVN Banh Mi" pitchFamily="2" charset="0"/>
                </a:rPr>
                <a:t>Đình</a:t>
              </a:r>
              <a:endParaRPr lang="en-US" sz="6600" b="1" dirty="0">
                <a:ln w="104775">
                  <a:solidFill>
                    <a:schemeClr val="bg1"/>
                  </a:solidFill>
                  <a:prstDash val="solid"/>
                </a:ln>
                <a:solidFill>
                  <a:schemeClr val="bg1"/>
                </a:solidFill>
                <a:effectLst>
                  <a:outerShdw blurRad="50800" dist="50800" dir="5400000" algn="ctr" rotWithShape="0">
                    <a:srgbClr val="0070C0"/>
                  </a:outerShdw>
                </a:effectLst>
                <a:latin typeface="UVN Banh Mi" pitchFamily="2" charset="0"/>
              </a:endParaRPr>
            </a:p>
          </p:txBody>
        </p:sp>
        <p:sp>
          <p:nvSpPr>
            <p:cNvPr id="20" name="TextBox 19">
              <a:extLst>
                <a:ext uri="{FF2B5EF4-FFF2-40B4-BE49-F238E27FC236}">
                  <a16:creationId xmlns:a16="http://schemas.microsoft.com/office/drawing/2014/main" id="{6940D9DE-EDC9-E1C4-6AD8-D3E3021B98D6}"/>
                </a:ext>
              </a:extLst>
            </p:cNvPr>
            <p:cNvSpPr txBox="1"/>
            <p:nvPr/>
          </p:nvSpPr>
          <p:spPr>
            <a:xfrm>
              <a:off x="3081906" y="1553718"/>
              <a:ext cx="5840662" cy="2123658"/>
            </a:xfrm>
            <a:prstGeom prst="rect">
              <a:avLst/>
            </a:prstGeom>
            <a:noFill/>
          </p:spPr>
          <p:txBody>
            <a:bodyPr wrap="square" rtlCol="0">
              <a:spAutoFit/>
            </a:bodyPr>
            <a:lstStyle/>
            <a:p>
              <a:pPr algn="ctr"/>
              <a:r>
                <a:rPr lang="en-US" sz="6600" b="1" dirty="0" err="1">
                  <a:ln w="12700">
                    <a:solidFill>
                      <a:srgbClr val="002060"/>
                    </a:solidFill>
                    <a:prstDash val="solid"/>
                  </a:ln>
                  <a:solidFill>
                    <a:srgbClr val="ABE9FF"/>
                  </a:solidFill>
                  <a:latin typeface="UVN Banh Mi" pitchFamily="2" charset="0"/>
                </a:rPr>
                <a:t>Mở</a:t>
              </a:r>
              <a:r>
                <a:rPr lang="en-US" sz="6600" b="1" dirty="0">
                  <a:ln w="12700">
                    <a:solidFill>
                      <a:srgbClr val="002060"/>
                    </a:solidFill>
                    <a:prstDash val="solid"/>
                  </a:ln>
                  <a:solidFill>
                    <a:srgbClr val="FFFF00"/>
                  </a:solidFill>
                  <a:latin typeface="UVN Banh Mi" pitchFamily="2" charset="0"/>
                </a:rPr>
                <a:t> </a:t>
              </a:r>
              <a:r>
                <a:rPr lang="en-US" sz="6600" b="1" dirty="0" err="1">
                  <a:ln w="12700">
                    <a:solidFill>
                      <a:srgbClr val="002060"/>
                    </a:solidFill>
                    <a:prstDash val="solid"/>
                  </a:ln>
                  <a:solidFill>
                    <a:srgbClr val="ABE9FF"/>
                  </a:solidFill>
                  <a:latin typeface="UVN Banh Mi" pitchFamily="2" charset="0"/>
                </a:rPr>
                <a:t>Rộng</a:t>
              </a:r>
              <a:r>
                <a:rPr lang="en-US" sz="6600" b="1" dirty="0">
                  <a:ln w="12700">
                    <a:solidFill>
                      <a:srgbClr val="002060"/>
                    </a:solidFill>
                    <a:prstDash val="solid"/>
                  </a:ln>
                  <a:solidFill>
                    <a:srgbClr val="ABE9FF"/>
                  </a:solidFill>
                  <a:latin typeface="UVN Banh Mi" pitchFamily="2" charset="0"/>
                </a:rPr>
                <a:t> </a:t>
              </a:r>
              <a:r>
                <a:rPr lang="en-US" sz="6600" b="1" dirty="0" err="1">
                  <a:ln w="12700">
                    <a:solidFill>
                      <a:srgbClr val="002060"/>
                    </a:solidFill>
                    <a:prstDash val="solid"/>
                  </a:ln>
                  <a:solidFill>
                    <a:srgbClr val="ABE9FF"/>
                  </a:solidFill>
                  <a:latin typeface="UVN Banh Mi" pitchFamily="2" charset="0"/>
                </a:rPr>
                <a:t>Vốn</a:t>
              </a:r>
              <a:r>
                <a:rPr lang="en-US" sz="6600" b="1" dirty="0">
                  <a:ln w="12700">
                    <a:solidFill>
                      <a:srgbClr val="002060"/>
                    </a:solidFill>
                    <a:prstDash val="solid"/>
                  </a:ln>
                  <a:solidFill>
                    <a:srgbClr val="ABE9FF"/>
                  </a:solidFill>
                  <a:latin typeface="UVN Banh Mi" pitchFamily="2" charset="0"/>
                </a:rPr>
                <a:t> </a:t>
              </a:r>
              <a:r>
                <a:rPr lang="en-US" sz="6600" b="1" dirty="0" err="1">
                  <a:ln w="12700">
                    <a:solidFill>
                      <a:srgbClr val="002060"/>
                    </a:solidFill>
                    <a:prstDash val="solid"/>
                  </a:ln>
                  <a:solidFill>
                    <a:srgbClr val="ABE9FF"/>
                  </a:solidFill>
                  <a:latin typeface="UVN Banh Mi" pitchFamily="2" charset="0"/>
                </a:rPr>
                <a:t>Từ</a:t>
              </a:r>
              <a:r>
                <a:rPr lang="en-US" sz="6600" b="1" dirty="0">
                  <a:ln w="12700">
                    <a:solidFill>
                      <a:srgbClr val="002060"/>
                    </a:solidFill>
                    <a:prstDash val="solid"/>
                  </a:ln>
                  <a:solidFill>
                    <a:srgbClr val="ABE9FF"/>
                  </a:solidFill>
                  <a:latin typeface="UVN Banh Mi" pitchFamily="2" charset="0"/>
                </a:rPr>
                <a:t> </a:t>
              </a:r>
              <a:r>
                <a:rPr lang="en-US" sz="6600" b="1" dirty="0">
                  <a:ln w="12700">
                    <a:solidFill>
                      <a:srgbClr val="002060"/>
                    </a:solidFill>
                    <a:prstDash val="solid"/>
                  </a:ln>
                  <a:solidFill>
                    <a:srgbClr val="FFFF99"/>
                  </a:solidFill>
                  <a:latin typeface="UVN Banh Mi" pitchFamily="2" charset="0"/>
                </a:rPr>
                <a:t>G</a:t>
              </a:r>
              <a:r>
                <a:rPr lang="en-US" sz="6600" b="1" dirty="0">
                  <a:ln w="12700">
                    <a:solidFill>
                      <a:srgbClr val="002060"/>
                    </a:solidFill>
                    <a:prstDash val="solid"/>
                  </a:ln>
                  <a:solidFill>
                    <a:srgbClr val="C9FAB8"/>
                  </a:solidFill>
                  <a:latin typeface="UVN Banh Mi" pitchFamily="2" charset="0"/>
                </a:rPr>
                <a:t>i</a:t>
              </a:r>
              <a:r>
                <a:rPr lang="en-US" sz="6600" b="1" dirty="0">
                  <a:ln w="12700">
                    <a:solidFill>
                      <a:srgbClr val="002060"/>
                    </a:solidFill>
                    <a:prstDash val="solid"/>
                  </a:ln>
                  <a:solidFill>
                    <a:srgbClr val="FFCCFF"/>
                  </a:solidFill>
                  <a:latin typeface="UVN Banh Mi" pitchFamily="2" charset="0"/>
                </a:rPr>
                <a:t>a</a:t>
              </a:r>
              <a:r>
                <a:rPr lang="en-US" sz="6600" b="1" dirty="0">
                  <a:ln w="12700">
                    <a:solidFill>
                      <a:srgbClr val="002060"/>
                    </a:solidFill>
                    <a:prstDash val="solid"/>
                  </a:ln>
                  <a:solidFill>
                    <a:srgbClr val="ABE9FF"/>
                  </a:solidFill>
                  <a:latin typeface="UVN Banh Mi" pitchFamily="2" charset="0"/>
                </a:rPr>
                <a:t> </a:t>
              </a:r>
              <a:r>
                <a:rPr lang="en-US" sz="6600" b="1" dirty="0" err="1">
                  <a:ln w="12700">
                    <a:solidFill>
                      <a:srgbClr val="002060"/>
                    </a:solidFill>
                    <a:prstDash val="solid"/>
                  </a:ln>
                  <a:solidFill>
                    <a:srgbClr val="C9FAB8"/>
                  </a:solidFill>
                  <a:latin typeface="UVN Banh Mi" pitchFamily="2" charset="0"/>
                </a:rPr>
                <a:t>Đ</a:t>
              </a:r>
              <a:r>
                <a:rPr lang="en-US" sz="6600" b="1" dirty="0" err="1">
                  <a:ln w="12700">
                    <a:solidFill>
                      <a:srgbClr val="002060"/>
                    </a:solidFill>
                    <a:prstDash val="solid"/>
                  </a:ln>
                  <a:solidFill>
                    <a:srgbClr val="FFFF99"/>
                  </a:solidFill>
                  <a:latin typeface="UVN Banh Mi" pitchFamily="2" charset="0"/>
                </a:rPr>
                <a:t>ì</a:t>
              </a:r>
              <a:r>
                <a:rPr lang="en-US" sz="6600" b="1" dirty="0" err="1">
                  <a:ln w="12700">
                    <a:solidFill>
                      <a:srgbClr val="002060"/>
                    </a:solidFill>
                    <a:prstDash val="solid"/>
                  </a:ln>
                  <a:solidFill>
                    <a:srgbClr val="FFCCFF"/>
                  </a:solidFill>
                  <a:latin typeface="UVN Banh Mi" pitchFamily="2" charset="0"/>
                </a:rPr>
                <a:t>n</a:t>
              </a:r>
              <a:r>
                <a:rPr lang="en-US" sz="6600" b="1" dirty="0" err="1">
                  <a:ln w="12700">
                    <a:solidFill>
                      <a:srgbClr val="002060"/>
                    </a:solidFill>
                    <a:prstDash val="solid"/>
                  </a:ln>
                  <a:solidFill>
                    <a:srgbClr val="FFFF99"/>
                  </a:solidFill>
                  <a:latin typeface="UVN Banh Mi" pitchFamily="2" charset="0"/>
                </a:rPr>
                <a:t>h</a:t>
              </a:r>
              <a:endParaRPr lang="en-US" sz="6600" b="1" dirty="0">
                <a:ln w="12700">
                  <a:solidFill>
                    <a:srgbClr val="002060"/>
                  </a:solidFill>
                  <a:prstDash val="solid"/>
                </a:ln>
                <a:solidFill>
                  <a:srgbClr val="FFFF99"/>
                </a:solidFill>
                <a:latin typeface="UVN Banh Mi" pitchFamily="2" charset="0"/>
              </a:endParaRPr>
            </a:p>
          </p:txBody>
        </p:sp>
      </p:grpSp>
    </p:spTree>
    <p:extLst>
      <p:ext uri="{BB962C8B-B14F-4D97-AF65-F5344CB8AC3E}">
        <p14:creationId xmlns:p14="http://schemas.microsoft.com/office/powerpoint/2010/main" val="2879530710"/>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style.rotation</p:attrName>
                                        </p:attrNameLst>
                                      </p:cBhvr>
                                      <p:tavLst>
                                        <p:tav tm="0">
                                          <p:val>
                                            <p:fltVal val="360"/>
                                          </p:val>
                                        </p:tav>
                                        <p:tav tm="100000">
                                          <p:val>
                                            <p:fltVal val="0"/>
                                          </p:val>
                                        </p:tav>
                                      </p:tavLst>
                                    </p:anim>
                                    <p:animEffect transition="in" filter="fade">
                                      <p:cBhvr>
                                        <p:cTn id="10" dur="500"/>
                                        <p:tgtEl>
                                          <p:spTgt spid="3"/>
                                        </p:tgtEl>
                                      </p:cBhvr>
                                    </p:animEffect>
                                  </p:childTnLst>
                                  <p:subTnLst>
                                    <p:audio>
                                      <p:cMediaNode>
                                        <p:cTn display="0" masterRel="sameClick">
                                          <p:stCondLst>
                                            <p:cond evt="begin" delay="0">
                                              <p:tn val="5"/>
                                            </p:cond>
                                          </p:stCondLst>
                                          <p:endCondLst>
                                            <p:cond evt="onStopAudio" delay="0">
                                              <p:tgtEl>
                                                <p:sldTgt/>
                                              </p:tgtEl>
                                            </p:cond>
                                          </p:endCondLst>
                                        </p:cTn>
                                        <p:tgtEl>
                                          <p:sndTgt r:embed="rId2" name="whoosh.wav"/>
                                        </p:tgtEl>
                                      </p:cMediaNode>
                                    </p:audio>
                                  </p:subTnLst>
                                </p:cTn>
                              </p:par>
                            </p:childTnLst>
                          </p:cTn>
                        </p:par>
                        <p:par>
                          <p:cTn id="11" fill="hold">
                            <p:stCondLst>
                              <p:cond delay="500"/>
                            </p:stCondLst>
                            <p:childTnLst>
                              <p:par>
                                <p:cTn id="12" presetID="32" presetClass="emph" presetSubtype="0" fill="hold" nodeType="afterEffect">
                                  <p:stCondLst>
                                    <p:cond delay="500"/>
                                  </p:stCondLst>
                                  <p:childTnLst>
                                    <p:animRot by="120000">
                                      <p:cBhvr>
                                        <p:cTn id="13" dur="200" fill="hold">
                                          <p:stCondLst>
                                            <p:cond delay="0"/>
                                          </p:stCondLst>
                                        </p:cTn>
                                        <p:tgtEl>
                                          <p:spTgt spid="3"/>
                                        </p:tgtEl>
                                        <p:attrNameLst>
                                          <p:attrName>r</p:attrName>
                                        </p:attrNameLst>
                                      </p:cBhvr>
                                    </p:animRot>
                                    <p:animRot by="-240000">
                                      <p:cBhvr>
                                        <p:cTn id="14" dur="400" fill="hold">
                                          <p:stCondLst>
                                            <p:cond delay="400"/>
                                          </p:stCondLst>
                                        </p:cTn>
                                        <p:tgtEl>
                                          <p:spTgt spid="3"/>
                                        </p:tgtEl>
                                        <p:attrNameLst>
                                          <p:attrName>r</p:attrName>
                                        </p:attrNameLst>
                                      </p:cBhvr>
                                    </p:animRot>
                                    <p:animRot by="240000">
                                      <p:cBhvr>
                                        <p:cTn id="15" dur="400" fill="hold">
                                          <p:stCondLst>
                                            <p:cond delay="800"/>
                                          </p:stCondLst>
                                        </p:cTn>
                                        <p:tgtEl>
                                          <p:spTgt spid="3"/>
                                        </p:tgtEl>
                                        <p:attrNameLst>
                                          <p:attrName>r</p:attrName>
                                        </p:attrNameLst>
                                      </p:cBhvr>
                                    </p:animRot>
                                    <p:animRot by="-240000">
                                      <p:cBhvr>
                                        <p:cTn id="16" dur="400" fill="hold">
                                          <p:stCondLst>
                                            <p:cond delay="1200"/>
                                          </p:stCondLst>
                                        </p:cTn>
                                        <p:tgtEl>
                                          <p:spTgt spid="3"/>
                                        </p:tgtEl>
                                        <p:attrNameLst>
                                          <p:attrName>r</p:attrName>
                                        </p:attrNameLst>
                                      </p:cBhvr>
                                    </p:animRot>
                                    <p:animRot by="120000">
                                      <p:cBhvr>
                                        <p:cTn id="17" dur="400" fill="hold">
                                          <p:stCondLst>
                                            <p:cond delay="1600"/>
                                          </p:stCondLst>
                                        </p:cTn>
                                        <p:tgtEl>
                                          <p:spTgt spid="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ECAF5D65-31A4-FE1F-C10A-CA03BC70079E}"/>
              </a:ext>
            </a:extLst>
          </p:cNvPr>
          <p:cNvGrpSpPr/>
          <p:nvPr/>
        </p:nvGrpSpPr>
        <p:grpSpPr>
          <a:xfrm>
            <a:off x="0" y="0"/>
            <a:ext cx="12192000" cy="6858000"/>
            <a:chOff x="0" y="0"/>
            <a:chExt cx="12192000" cy="6858000"/>
          </a:xfrm>
        </p:grpSpPr>
        <p:sp>
          <p:nvSpPr>
            <p:cNvPr id="2" name="TextBox 2">
              <a:extLst>
                <a:ext uri="{FF2B5EF4-FFF2-40B4-BE49-F238E27FC236}">
                  <a16:creationId xmlns:a16="http://schemas.microsoft.com/office/drawing/2014/main" id="{EEC123E5-5906-09A3-17EC-B7575B412CAF}"/>
                </a:ext>
              </a:extLst>
            </p:cNvPr>
            <p:cNvSpPr txBox="1"/>
            <p:nvPr/>
          </p:nvSpPr>
          <p:spPr>
            <a:xfrm>
              <a:off x="5120952" y="3105835"/>
              <a:ext cx="1950097" cy="646331"/>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800" i="0" dirty="0" err="1">
                  <a:effectLst/>
                  <a:latin typeface="Arial" panose="020B0604020202020204" pitchFamily="34" charset="0"/>
                </a:rPr>
                <a:t>Nguyễn</a:t>
              </a:r>
              <a:r>
                <a:rPr lang="en-US" sz="1800" i="0" dirty="0">
                  <a:effectLst/>
                  <a:latin typeface="Arial" panose="020B0604020202020204" pitchFamily="34" charset="0"/>
                </a:rPr>
                <a:t> </a:t>
              </a:r>
              <a:r>
                <a:rPr lang="en-US" sz="1800" i="0" dirty="0" err="1">
                  <a:effectLst/>
                  <a:latin typeface="Arial" panose="020B0604020202020204" pitchFamily="34" charset="0"/>
                </a:rPr>
                <a:t>Nhật</a:t>
              </a:r>
              <a:r>
                <a:rPr lang="en-US" sz="1800" i="0" dirty="0">
                  <a:effectLst/>
                  <a:latin typeface="Arial" panose="020B0604020202020204" pitchFamily="34" charset="0"/>
                </a:rPr>
                <a:t> </a:t>
              </a:r>
              <a:r>
                <a:rPr lang="en-US" sz="1800" i="0" dirty="0" err="1">
                  <a:effectLst/>
                  <a:latin typeface="Arial" panose="020B0604020202020204" pitchFamily="34" charset="0"/>
                </a:rPr>
                <a:t>Bảo</a:t>
              </a:r>
              <a:r>
                <a:rPr lang="en-US" sz="1800" i="0" dirty="0">
                  <a:effectLst/>
                  <a:latin typeface="Arial" panose="020B0604020202020204" pitchFamily="34" charset="0"/>
                </a:rPr>
                <a:t> </a:t>
              </a:r>
              <a:r>
                <a:rPr lang="en-US" sz="1800" i="0" dirty="0" err="1">
                  <a:effectLst/>
                  <a:latin typeface="Arial" panose="020B0604020202020204" pitchFamily="34" charset="0"/>
                </a:rPr>
                <a:t>Châu</a:t>
              </a:r>
              <a:endParaRPr lang="en-US" dirty="0"/>
            </a:p>
          </p:txBody>
        </p:sp>
        <p:pic>
          <p:nvPicPr>
            <p:cNvPr id="6" name="Picture 5">
              <a:extLst>
                <a:ext uri="{FF2B5EF4-FFF2-40B4-BE49-F238E27FC236}">
                  <a16:creationId xmlns:a16="http://schemas.microsoft.com/office/drawing/2014/main" id="{2771AF17-D2ED-B63E-4D56-2C0E148FBED0}"/>
                </a:ext>
              </a:extLst>
            </p:cNvPr>
            <p:cNvPicPr>
              <a:picLocks noChangeAspect="1"/>
            </p:cNvPicPr>
            <p:nvPr/>
          </p:nvPicPr>
          <p:blipFill rotWithShape="1">
            <a:blip r:embed="rId3">
              <a:extLst>
                <a:ext uri="{BEBA8EAE-BF5A-486C-A8C5-ECC9F3942E4B}">
                  <a14:imgProps xmlns:a14="http://schemas.microsoft.com/office/drawing/2010/main">
                    <a14:imgLayer r:embed="rId4">
                      <a14:imgEffect>
                        <a14:saturation sat="115000"/>
                      </a14:imgEffect>
                    </a14:imgLayer>
                  </a14:imgProps>
                </a:ext>
              </a:extLst>
            </a:blip>
            <a:srcRect t="8768" b="-34"/>
            <a:stretch/>
          </p:blipFill>
          <p:spPr>
            <a:xfrm>
              <a:off x="0" y="0"/>
              <a:ext cx="12192000" cy="6858000"/>
            </a:xfrm>
            <a:prstGeom prst="rect">
              <a:avLst/>
            </a:prstGeom>
          </p:spPr>
        </p:pic>
      </p:grpSp>
      <p:sp>
        <p:nvSpPr>
          <p:cNvPr id="3" name="Rectangle: Rounded Corners 2">
            <a:extLst>
              <a:ext uri="{FF2B5EF4-FFF2-40B4-BE49-F238E27FC236}">
                <a16:creationId xmlns:a16="http://schemas.microsoft.com/office/drawing/2014/main" id="{D9F47451-BA8A-4739-1B39-60488DB9A6A4}"/>
              </a:ext>
            </a:extLst>
          </p:cNvPr>
          <p:cNvSpPr/>
          <p:nvPr/>
        </p:nvSpPr>
        <p:spPr>
          <a:xfrm>
            <a:off x="820329" y="609199"/>
            <a:ext cx="10747274" cy="5838095"/>
          </a:xfrm>
          <a:prstGeom prst="roundRect">
            <a:avLst/>
          </a:prstGeom>
          <a:solidFill>
            <a:schemeClr val="bg1">
              <a:alpha val="96000"/>
            </a:schemeClr>
          </a:solidFill>
          <a:ln w="28575">
            <a:solidFill>
              <a:srgbClr val="0070C0">
                <a:alpha val="81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5" name="TextBox 4">
            <a:extLst>
              <a:ext uri="{FF2B5EF4-FFF2-40B4-BE49-F238E27FC236}">
                <a16:creationId xmlns:a16="http://schemas.microsoft.com/office/drawing/2014/main" id="{92500E87-21B8-6C98-6059-4F7F25C01B77}"/>
              </a:ext>
            </a:extLst>
          </p:cNvPr>
          <p:cNvSpPr txBox="1"/>
          <p:nvPr/>
        </p:nvSpPr>
        <p:spPr>
          <a:xfrm>
            <a:off x="1240540" y="996634"/>
            <a:ext cx="8471629" cy="646331"/>
          </a:xfrm>
          <a:prstGeom prst="rect">
            <a:avLst/>
          </a:prstGeom>
          <a:noFill/>
        </p:spPr>
        <p:txBody>
          <a:bodyPr wrap="square" rtlCol="0">
            <a:spAutoFit/>
          </a:bodyPr>
          <a:lstStyle/>
          <a:p>
            <a:r>
              <a:rPr lang="en-US" sz="3600" dirty="0">
                <a:latin typeface="UTM Duepuntozero" panose="02040603050506020204" pitchFamily="18" charset="0"/>
              </a:rPr>
              <a:t>1. </a:t>
            </a:r>
            <a:r>
              <a:rPr lang="en-US" sz="3600" dirty="0" err="1">
                <a:latin typeface="UTM Duepuntozero" panose="02040603050506020204" pitchFamily="18" charset="0"/>
              </a:rPr>
              <a:t>Tìm</a:t>
            </a:r>
            <a:r>
              <a:rPr lang="en-US" sz="3600" dirty="0">
                <a:latin typeface="UTM Duepuntozero" panose="02040603050506020204" pitchFamily="18" charset="0"/>
              </a:rPr>
              <a:t> 2 -3 </a:t>
            </a:r>
            <a:r>
              <a:rPr lang="en-US" sz="3600" dirty="0" err="1">
                <a:latin typeface="UTM Duepuntozero" panose="02040603050506020204" pitchFamily="18" charset="0"/>
              </a:rPr>
              <a:t>từ</a:t>
            </a:r>
            <a:r>
              <a:rPr lang="en-US" sz="3600" dirty="0">
                <a:latin typeface="UTM Duepuntozero" panose="02040603050506020204" pitchFamily="18" charset="0"/>
              </a:rPr>
              <a:t> </a:t>
            </a:r>
            <a:r>
              <a:rPr lang="en-US" sz="3600" dirty="0" err="1">
                <a:latin typeface="UTM Duepuntozero" panose="02040603050506020204" pitchFamily="18" charset="0"/>
              </a:rPr>
              <a:t>ngữ</a:t>
            </a:r>
            <a:r>
              <a:rPr lang="en-US" sz="3600" dirty="0">
                <a:latin typeface="UTM Duepuntozero" panose="02040603050506020204" pitchFamily="18" charset="0"/>
              </a:rPr>
              <a:t> </a:t>
            </a:r>
            <a:r>
              <a:rPr lang="en-US" sz="3600" dirty="0" err="1">
                <a:latin typeface="UTM Duepuntozero" panose="02040603050506020204" pitchFamily="18" charset="0"/>
              </a:rPr>
              <a:t>chỉ</a:t>
            </a:r>
            <a:r>
              <a:rPr lang="en-US" sz="3600" dirty="0">
                <a:latin typeface="UTM Duepuntozero" panose="02040603050506020204" pitchFamily="18" charset="0"/>
              </a:rPr>
              <a:t> </a:t>
            </a:r>
            <a:r>
              <a:rPr lang="en-US" sz="3600" dirty="0" err="1">
                <a:latin typeface="UTM Duepuntozero" panose="02040603050506020204" pitchFamily="18" charset="0"/>
              </a:rPr>
              <a:t>gộp</a:t>
            </a:r>
            <a:r>
              <a:rPr lang="en-US" sz="3600" dirty="0">
                <a:latin typeface="UTM Duepuntozero" panose="02040603050506020204" pitchFamily="18" charset="0"/>
              </a:rPr>
              <a:t> </a:t>
            </a:r>
            <a:r>
              <a:rPr lang="en-US" sz="3600" dirty="0" err="1">
                <a:latin typeface="UTM Duepuntozero" panose="02040603050506020204" pitchFamily="18" charset="0"/>
              </a:rPr>
              <a:t>những</a:t>
            </a:r>
            <a:r>
              <a:rPr lang="en-US" sz="3600" dirty="0">
                <a:latin typeface="UTM Duepuntozero" panose="02040603050506020204" pitchFamily="18" charset="0"/>
              </a:rPr>
              <a:t> </a:t>
            </a:r>
            <a:r>
              <a:rPr lang="en-US" sz="3600" dirty="0" err="1">
                <a:latin typeface="UTM Duepuntozero" panose="02040603050506020204" pitchFamily="18" charset="0"/>
              </a:rPr>
              <a:t>người</a:t>
            </a:r>
            <a:r>
              <a:rPr lang="en-US" sz="3600" dirty="0">
                <a:latin typeface="UTM Duepuntozero" panose="02040603050506020204" pitchFamily="18" charset="0"/>
              </a:rPr>
              <a:t> </a:t>
            </a:r>
            <a:r>
              <a:rPr lang="en-US" sz="3600" dirty="0" err="1">
                <a:latin typeface="UTM Duepuntozero" panose="02040603050506020204" pitchFamily="18" charset="0"/>
              </a:rPr>
              <a:t>họ</a:t>
            </a:r>
            <a:r>
              <a:rPr lang="en-US" sz="3600" dirty="0">
                <a:latin typeface="UTM Duepuntozero" panose="02040603050506020204" pitchFamily="18" charset="0"/>
              </a:rPr>
              <a:t> </a:t>
            </a:r>
            <a:r>
              <a:rPr lang="en-US" sz="3600" dirty="0" err="1">
                <a:latin typeface="UTM Duepuntozero" panose="02040603050506020204" pitchFamily="18" charset="0"/>
              </a:rPr>
              <a:t>hàng</a:t>
            </a:r>
            <a:r>
              <a:rPr lang="en-US" sz="3600" dirty="0">
                <a:latin typeface="UTM Duepuntozero" panose="02040603050506020204" pitchFamily="18" charset="0"/>
              </a:rPr>
              <a:t>.</a:t>
            </a:r>
            <a:endParaRPr lang="vi-VN" sz="3600" dirty="0"/>
          </a:p>
        </p:txBody>
      </p:sp>
      <p:sp>
        <p:nvSpPr>
          <p:cNvPr id="8" name="TextBox 7">
            <a:extLst>
              <a:ext uri="{FF2B5EF4-FFF2-40B4-BE49-F238E27FC236}">
                <a16:creationId xmlns:a16="http://schemas.microsoft.com/office/drawing/2014/main" id="{5E7BBBE7-F8CB-D1E1-B5CF-ABCEE60C7B97}"/>
              </a:ext>
            </a:extLst>
          </p:cNvPr>
          <p:cNvSpPr txBox="1"/>
          <p:nvPr/>
        </p:nvSpPr>
        <p:spPr>
          <a:xfrm>
            <a:off x="1240540" y="1688517"/>
            <a:ext cx="2093648" cy="584775"/>
          </a:xfrm>
          <a:prstGeom prst="rect">
            <a:avLst/>
          </a:prstGeom>
          <a:noFill/>
        </p:spPr>
        <p:txBody>
          <a:bodyPr wrap="square" rtlCol="0">
            <a:spAutoFit/>
          </a:bodyPr>
          <a:lstStyle/>
          <a:p>
            <a:r>
              <a:rPr lang="en-US" sz="3200" dirty="0">
                <a:solidFill>
                  <a:srgbClr val="00B0F0"/>
                </a:solidFill>
              </a:rPr>
              <a:t>M: </a:t>
            </a:r>
            <a:r>
              <a:rPr lang="en-US" sz="3200" dirty="0" err="1"/>
              <a:t>cậu</a:t>
            </a:r>
            <a:r>
              <a:rPr lang="en-US" sz="3200" dirty="0"/>
              <a:t> </a:t>
            </a:r>
            <a:r>
              <a:rPr lang="en-US" sz="3200" dirty="0" err="1"/>
              <a:t>mợ</a:t>
            </a:r>
            <a:endParaRPr lang="vi-VN" sz="3200" dirty="0"/>
          </a:p>
        </p:txBody>
      </p:sp>
      <p:pic>
        <p:nvPicPr>
          <p:cNvPr id="11" name="Picture 10">
            <a:extLst>
              <a:ext uri="{FF2B5EF4-FFF2-40B4-BE49-F238E27FC236}">
                <a16:creationId xmlns:a16="http://schemas.microsoft.com/office/drawing/2014/main" id="{B937D049-9F4B-F5CE-6E94-B1F2492B061D}"/>
              </a:ext>
            </a:extLst>
          </p:cNvPr>
          <p:cNvPicPr>
            <a:picLocks noChangeAspect="1"/>
          </p:cNvPicPr>
          <p:nvPr/>
        </p:nvPicPr>
        <p:blipFill>
          <a:blip r:embed="rId5"/>
          <a:stretch>
            <a:fillRect/>
          </a:stretch>
        </p:blipFill>
        <p:spPr>
          <a:xfrm>
            <a:off x="2117801" y="2427508"/>
            <a:ext cx="2612635" cy="3674161"/>
          </a:xfrm>
          <a:prstGeom prst="rect">
            <a:avLst/>
          </a:prstGeom>
        </p:spPr>
      </p:pic>
      <p:sp>
        <p:nvSpPr>
          <p:cNvPr id="12" name="Speech Bubble: Rectangle with Corners Rounded 11">
            <a:extLst>
              <a:ext uri="{FF2B5EF4-FFF2-40B4-BE49-F238E27FC236}">
                <a16:creationId xmlns:a16="http://schemas.microsoft.com/office/drawing/2014/main" id="{CE2A92E6-B38D-76EB-E724-FBB41EA8B4E6}"/>
              </a:ext>
            </a:extLst>
          </p:cNvPr>
          <p:cNvSpPr/>
          <p:nvPr/>
        </p:nvSpPr>
        <p:spPr>
          <a:xfrm>
            <a:off x="5050655" y="3025958"/>
            <a:ext cx="5761608" cy="2038342"/>
          </a:xfrm>
          <a:prstGeom prst="wedgeRoundRectCallout">
            <a:avLst>
              <a:gd name="adj1" fmla="val -56118"/>
              <a:gd name="adj2" fmla="val -14223"/>
              <a:gd name="adj3" fmla="val 16667"/>
            </a:avLst>
          </a:prstGeom>
          <a:solidFill>
            <a:srgbClr val="FFFFCC"/>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dirty="0" err="1">
                <a:solidFill>
                  <a:schemeClr val="tx1"/>
                </a:solidFill>
                <a:effectLst/>
                <a:ea typeface="Calibri" panose="020F0502020204030204" pitchFamily="34" charset="0"/>
              </a:rPr>
              <a:t>Các</a:t>
            </a:r>
            <a:r>
              <a:rPr lang="en-US" sz="2800" dirty="0">
                <a:solidFill>
                  <a:schemeClr val="tx1"/>
                </a:solidFill>
                <a:effectLst/>
                <a:ea typeface="Calibri" panose="020F0502020204030204" pitchFamily="34" charset="0"/>
              </a:rPr>
              <a:t> </a:t>
            </a:r>
            <a:r>
              <a:rPr lang="en-US" sz="2800" dirty="0" err="1">
                <a:solidFill>
                  <a:schemeClr val="tx1"/>
                </a:solidFill>
                <a:effectLst/>
                <a:ea typeface="Calibri" panose="020F0502020204030204" pitchFamily="34" charset="0"/>
              </a:rPr>
              <a:t>bạn</a:t>
            </a:r>
            <a:r>
              <a:rPr lang="en-US" sz="2800" dirty="0">
                <a:solidFill>
                  <a:schemeClr val="tx1"/>
                </a:solidFill>
                <a:effectLst/>
                <a:ea typeface="Calibri" panose="020F0502020204030204" pitchFamily="34" charset="0"/>
              </a:rPr>
              <a:t> </a:t>
            </a:r>
            <a:r>
              <a:rPr lang="en-US" sz="2800" dirty="0" err="1">
                <a:solidFill>
                  <a:schemeClr val="tx1"/>
                </a:solidFill>
                <a:effectLst/>
                <a:ea typeface="Calibri" panose="020F0502020204030204" pitchFamily="34" charset="0"/>
              </a:rPr>
              <a:t>có</a:t>
            </a:r>
            <a:r>
              <a:rPr lang="en-US" sz="2800" dirty="0">
                <a:solidFill>
                  <a:schemeClr val="tx1"/>
                </a:solidFill>
                <a:effectLst/>
                <a:ea typeface="Calibri" panose="020F0502020204030204" pitchFamily="34" charset="0"/>
              </a:rPr>
              <a:t> </a:t>
            </a:r>
            <a:r>
              <a:rPr lang="en-US" sz="2800" dirty="0" err="1">
                <a:solidFill>
                  <a:schemeClr val="tx1"/>
                </a:solidFill>
                <a:effectLst/>
                <a:ea typeface="Calibri" panose="020F0502020204030204" pitchFamily="34" charset="0"/>
              </a:rPr>
              <a:t>thể</a:t>
            </a:r>
            <a:r>
              <a:rPr lang="en-US" sz="2800" dirty="0">
                <a:solidFill>
                  <a:schemeClr val="tx1"/>
                </a:solidFill>
                <a:effectLst/>
                <a:ea typeface="Calibri" panose="020F0502020204030204" pitchFamily="34" charset="0"/>
              </a:rPr>
              <a:t> </a:t>
            </a:r>
            <a:r>
              <a:rPr lang="en-US" sz="2800" dirty="0" err="1">
                <a:solidFill>
                  <a:schemeClr val="tx1"/>
                </a:solidFill>
                <a:effectLst/>
                <a:ea typeface="Calibri" panose="020F0502020204030204" pitchFamily="34" charset="0"/>
              </a:rPr>
              <a:t>tìm</a:t>
            </a:r>
            <a:r>
              <a:rPr lang="en-US" sz="2800" dirty="0">
                <a:solidFill>
                  <a:schemeClr val="tx1"/>
                </a:solidFill>
                <a:effectLst/>
                <a:ea typeface="Calibri" panose="020F0502020204030204" pitchFamily="34" charset="0"/>
              </a:rPr>
              <a:t> </a:t>
            </a:r>
            <a:r>
              <a:rPr lang="en-US" sz="2800" dirty="0" err="1">
                <a:solidFill>
                  <a:schemeClr val="tx1"/>
                </a:solidFill>
                <a:effectLst/>
                <a:ea typeface="Calibri" panose="020F0502020204030204" pitchFamily="34" charset="0"/>
              </a:rPr>
              <a:t>những</a:t>
            </a:r>
            <a:r>
              <a:rPr lang="en-US" sz="2800" dirty="0">
                <a:solidFill>
                  <a:schemeClr val="tx1"/>
                </a:solidFill>
                <a:effectLst/>
                <a:ea typeface="Calibri" panose="020F0502020204030204" pitchFamily="34" charset="0"/>
              </a:rPr>
              <a:t> </a:t>
            </a:r>
            <a:r>
              <a:rPr lang="en-US" sz="2800" dirty="0" err="1">
                <a:solidFill>
                  <a:schemeClr val="tx1"/>
                </a:solidFill>
                <a:effectLst/>
                <a:ea typeface="Calibri" panose="020F0502020204030204" pitchFamily="34" charset="0"/>
              </a:rPr>
              <a:t>cặp</a:t>
            </a:r>
            <a:r>
              <a:rPr lang="en-US" sz="2800" dirty="0">
                <a:solidFill>
                  <a:schemeClr val="tx1"/>
                </a:solidFill>
                <a:effectLst/>
                <a:ea typeface="Calibri" panose="020F0502020204030204" pitchFamily="34" charset="0"/>
              </a:rPr>
              <a:t> </a:t>
            </a:r>
            <a:r>
              <a:rPr lang="en-US" sz="2800" dirty="0" err="1">
                <a:solidFill>
                  <a:schemeClr val="tx1"/>
                </a:solidFill>
                <a:effectLst/>
                <a:ea typeface="Calibri" panose="020F0502020204030204" pitchFamily="34" charset="0"/>
              </a:rPr>
              <a:t>từ</a:t>
            </a:r>
            <a:r>
              <a:rPr lang="en-US" sz="2800" dirty="0">
                <a:solidFill>
                  <a:schemeClr val="tx1"/>
                </a:solidFill>
                <a:effectLst/>
                <a:ea typeface="Calibri" panose="020F0502020204030204" pitchFamily="34" charset="0"/>
              </a:rPr>
              <a:t> </a:t>
            </a:r>
            <a:r>
              <a:rPr lang="en-US" sz="2800" dirty="0" err="1">
                <a:solidFill>
                  <a:schemeClr val="tx1"/>
                </a:solidFill>
                <a:effectLst/>
                <a:ea typeface="Calibri" panose="020F0502020204030204" pitchFamily="34" charset="0"/>
              </a:rPr>
              <a:t>chỉ</a:t>
            </a:r>
            <a:r>
              <a:rPr lang="en-US" sz="2800" dirty="0">
                <a:solidFill>
                  <a:schemeClr val="tx1"/>
                </a:solidFill>
                <a:effectLst/>
                <a:ea typeface="Calibri" panose="020F0502020204030204" pitchFamily="34" charset="0"/>
              </a:rPr>
              <a:t> </a:t>
            </a:r>
            <a:r>
              <a:rPr lang="en-US" sz="2800" dirty="0" err="1">
                <a:solidFill>
                  <a:schemeClr val="tx1"/>
                </a:solidFill>
                <a:effectLst/>
                <a:ea typeface="Calibri" panose="020F0502020204030204" pitchFamily="34" charset="0"/>
              </a:rPr>
              <a:t>những</a:t>
            </a:r>
            <a:r>
              <a:rPr lang="en-US" sz="2800" dirty="0">
                <a:solidFill>
                  <a:schemeClr val="tx1"/>
                </a:solidFill>
                <a:effectLst/>
                <a:ea typeface="Calibri" panose="020F0502020204030204" pitchFamily="34" charset="0"/>
              </a:rPr>
              <a:t> </a:t>
            </a:r>
            <a:r>
              <a:rPr lang="en-US" sz="2800" dirty="0" err="1">
                <a:solidFill>
                  <a:schemeClr val="tx1"/>
                </a:solidFill>
                <a:effectLst/>
                <a:ea typeface="Calibri" panose="020F0502020204030204" pitchFamily="34" charset="0"/>
              </a:rPr>
              <a:t>người</a:t>
            </a:r>
            <a:r>
              <a:rPr lang="en-US" sz="2800" dirty="0">
                <a:solidFill>
                  <a:schemeClr val="tx1"/>
                </a:solidFill>
                <a:effectLst/>
                <a:ea typeface="Calibri" panose="020F0502020204030204" pitchFamily="34" charset="0"/>
              </a:rPr>
              <a:t> </a:t>
            </a:r>
            <a:r>
              <a:rPr lang="en-US" sz="2800" dirty="0" err="1">
                <a:solidFill>
                  <a:schemeClr val="tx1"/>
                </a:solidFill>
                <a:effectLst/>
                <a:ea typeface="Calibri" panose="020F0502020204030204" pitchFamily="34" charset="0"/>
              </a:rPr>
              <a:t>có</a:t>
            </a:r>
            <a:r>
              <a:rPr lang="en-US" sz="2800" dirty="0">
                <a:solidFill>
                  <a:schemeClr val="tx1"/>
                </a:solidFill>
                <a:effectLst/>
                <a:ea typeface="Calibri" panose="020F0502020204030204" pitchFamily="34" charset="0"/>
              </a:rPr>
              <a:t> </a:t>
            </a:r>
            <a:r>
              <a:rPr lang="en-US" sz="2800" dirty="0" err="1">
                <a:solidFill>
                  <a:schemeClr val="tx1"/>
                </a:solidFill>
                <a:effectLst/>
                <a:ea typeface="Calibri" panose="020F0502020204030204" pitchFamily="34" charset="0"/>
              </a:rPr>
              <a:t>quan</a:t>
            </a:r>
            <a:r>
              <a:rPr lang="en-US" sz="2800" dirty="0">
                <a:solidFill>
                  <a:schemeClr val="tx1"/>
                </a:solidFill>
                <a:effectLst/>
                <a:ea typeface="Calibri" panose="020F0502020204030204" pitchFamily="34" charset="0"/>
              </a:rPr>
              <a:t> </a:t>
            </a:r>
            <a:r>
              <a:rPr lang="en-US" sz="2800" dirty="0" err="1">
                <a:solidFill>
                  <a:schemeClr val="tx1"/>
                </a:solidFill>
                <a:effectLst/>
                <a:ea typeface="Calibri" panose="020F0502020204030204" pitchFamily="34" charset="0"/>
              </a:rPr>
              <a:t>hệ</a:t>
            </a:r>
            <a:r>
              <a:rPr lang="en-US" sz="2800" dirty="0">
                <a:solidFill>
                  <a:schemeClr val="tx1"/>
                </a:solidFill>
                <a:effectLst/>
                <a:ea typeface="Calibri" panose="020F0502020204030204" pitchFamily="34" charset="0"/>
              </a:rPr>
              <a:t> </a:t>
            </a:r>
            <a:r>
              <a:rPr lang="en-US" sz="2800" dirty="0" err="1">
                <a:solidFill>
                  <a:schemeClr val="tx1"/>
                </a:solidFill>
                <a:effectLst/>
                <a:ea typeface="Calibri" panose="020F0502020204030204" pitchFamily="34" charset="0"/>
              </a:rPr>
              <a:t>vợ</a:t>
            </a:r>
            <a:r>
              <a:rPr lang="en-US" sz="2800" dirty="0">
                <a:solidFill>
                  <a:schemeClr val="tx1"/>
                </a:solidFill>
                <a:effectLst/>
                <a:ea typeface="Calibri" panose="020F0502020204030204" pitchFamily="34" charset="0"/>
              </a:rPr>
              <a:t> </a:t>
            </a:r>
            <a:r>
              <a:rPr lang="en-US" sz="2800" dirty="0" err="1">
                <a:solidFill>
                  <a:schemeClr val="tx1"/>
                </a:solidFill>
                <a:effectLst/>
                <a:ea typeface="Calibri" panose="020F0502020204030204" pitchFamily="34" charset="0"/>
              </a:rPr>
              <a:t>chồng</a:t>
            </a:r>
            <a:r>
              <a:rPr lang="en-US" sz="2800" dirty="0">
                <a:solidFill>
                  <a:schemeClr val="tx1"/>
                </a:solidFill>
                <a:effectLst/>
                <a:ea typeface="Calibri" panose="020F0502020204030204" pitchFamily="34" charset="0"/>
              </a:rPr>
              <a:t> </a:t>
            </a:r>
            <a:r>
              <a:rPr lang="en-US" sz="2800" dirty="0" err="1">
                <a:solidFill>
                  <a:schemeClr val="tx1"/>
                </a:solidFill>
                <a:effectLst/>
                <a:ea typeface="Calibri" panose="020F0502020204030204" pitchFamily="34" charset="0"/>
              </a:rPr>
              <a:t>trong</a:t>
            </a:r>
            <a:r>
              <a:rPr lang="en-US" sz="2800" dirty="0">
                <a:solidFill>
                  <a:schemeClr val="tx1"/>
                </a:solidFill>
                <a:effectLst/>
                <a:ea typeface="Calibri" panose="020F0502020204030204" pitchFamily="34" charset="0"/>
              </a:rPr>
              <a:t> </a:t>
            </a:r>
            <a:r>
              <a:rPr lang="en-US" sz="2800" dirty="0" err="1">
                <a:solidFill>
                  <a:schemeClr val="tx1"/>
                </a:solidFill>
                <a:effectLst/>
                <a:ea typeface="Calibri" panose="020F0502020204030204" pitchFamily="34" charset="0"/>
              </a:rPr>
              <a:t>họ</a:t>
            </a:r>
            <a:r>
              <a:rPr lang="en-US" sz="2800" dirty="0">
                <a:solidFill>
                  <a:schemeClr val="tx1"/>
                </a:solidFill>
                <a:effectLst/>
                <a:ea typeface="Calibri" panose="020F0502020204030204" pitchFamily="34" charset="0"/>
              </a:rPr>
              <a:t> </a:t>
            </a:r>
            <a:r>
              <a:rPr lang="en-US" sz="2800" dirty="0" err="1">
                <a:solidFill>
                  <a:schemeClr val="tx1"/>
                </a:solidFill>
                <a:effectLst/>
                <a:ea typeface="Calibri" panose="020F0502020204030204" pitchFamily="34" charset="0"/>
              </a:rPr>
              <a:t>hàng</a:t>
            </a:r>
            <a:r>
              <a:rPr lang="en-US" sz="2800" dirty="0">
                <a:solidFill>
                  <a:schemeClr val="tx1"/>
                </a:solidFill>
                <a:effectLst/>
                <a:ea typeface="Calibri" panose="020F0502020204030204" pitchFamily="34" charset="0"/>
              </a:rPr>
              <a:t> </a:t>
            </a:r>
            <a:r>
              <a:rPr lang="en-US" sz="2800" dirty="0" err="1">
                <a:solidFill>
                  <a:schemeClr val="tx1"/>
                </a:solidFill>
                <a:effectLst/>
                <a:ea typeface="Calibri" panose="020F0502020204030204" pitchFamily="34" charset="0"/>
              </a:rPr>
              <a:t>hoặc</a:t>
            </a:r>
            <a:r>
              <a:rPr lang="en-US" sz="2800" dirty="0">
                <a:solidFill>
                  <a:schemeClr val="tx1"/>
                </a:solidFill>
                <a:effectLst/>
                <a:ea typeface="Calibri" panose="020F0502020204030204" pitchFamily="34" charset="0"/>
              </a:rPr>
              <a:t> </a:t>
            </a:r>
            <a:r>
              <a:rPr lang="en-US" sz="2800" dirty="0" err="1">
                <a:solidFill>
                  <a:schemeClr val="tx1"/>
                </a:solidFill>
                <a:effectLst/>
                <a:ea typeface="Calibri" panose="020F0502020204030204" pitchFamily="34" charset="0"/>
              </a:rPr>
              <a:t>những</a:t>
            </a:r>
            <a:r>
              <a:rPr lang="en-US" sz="2800" dirty="0">
                <a:solidFill>
                  <a:schemeClr val="tx1"/>
                </a:solidFill>
                <a:effectLst/>
                <a:ea typeface="Calibri" panose="020F0502020204030204" pitchFamily="34" charset="0"/>
              </a:rPr>
              <a:t> </a:t>
            </a:r>
            <a:r>
              <a:rPr lang="en-US" sz="2800" dirty="0" err="1">
                <a:solidFill>
                  <a:schemeClr val="tx1"/>
                </a:solidFill>
                <a:effectLst/>
                <a:ea typeface="Calibri" panose="020F0502020204030204" pitchFamily="34" charset="0"/>
              </a:rPr>
              <a:t>người</a:t>
            </a:r>
            <a:r>
              <a:rPr lang="en-US" sz="2800" dirty="0">
                <a:solidFill>
                  <a:schemeClr val="tx1"/>
                </a:solidFill>
                <a:effectLst/>
                <a:ea typeface="Calibri" panose="020F0502020204030204" pitchFamily="34" charset="0"/>
              </a:rPr>
              <a:t> </a:t>
            </a:r>
            <a:r>
              <a:rPr lang="en-US" sz="2800" dirty="0" err="1">
                <a:solidFill>
                  <a:schemeClr val="tx1"/>
                </a:solidFill>
                <a:effectLst/>
                <a:ea typeface="Calibri" panose="020F0502020204030204" pitchFamily="34" charset="0"/>
              </a:rPr>
              <a:t>có</a:t>
            </a:r>
            <a:r>
              <a:rPr lang="en-US" sz="2800" dirty="0">
                <a:solidFill>
                  <a:schemeClr val="tx1"/>
                </a:solidFill>
                <a:effectLst/>
                <a:ea typeface="Calibri" panose="020F0502020204030204" pitchFamily="34" charset="0"/>
              </a:rPr>
              <a:t> </a:t>
            </a:r>
            <a:r>
              <a:rPr lang="en-US" sz="2800" dirty="0" err="1">
                <a:solidFill>
                  <a:schemeClr val="tx1"/>
                </a:solidFill>
                <a:effectLst/>
                <a:ea typeface="Calibri" panose="020F0502020204030204" pitchFamily="34" charset="0"/>
              </a:rPr>
              <a:t>quan</a:t>
            </a:r>
            <a:r>
              <a:rPr lang="en-US" sz="2800" dirty="0">
                <a:solidFill>
                  <a:schemeClr val="tx1"/>
                </a:solidFill>
                <a:effectLst/>
                <a:ea typeface="Calibri" panose="020F0502020204030204" pitchFamily="34" charset="0"/>
              </a:rPr>
              <a:t> </a:t>
            </a:r>
            <a:r>
              <a:rPr lang="en-US" sz="2800" dirty="0" err="1">
                <a:solidFill>
                  <a:schemeClr val="tx1"/>
                </a:solidFill>
                <a:effectLst/>
                <a:ea typeface="Calibri" panose="020F0502020204030204" pitchFamily="34" charset="0"/>
              </a:rPr>
              <a:t>hệ</a:t>
            </a:r>
            <a:r>
              <a:rPr lang="en-US" sz="2800" dirty="0">
                <a:solidFill>
                  <a:schemeClr val="tx1"/>
                </a:solidFill>
                <a:effectLst/>
                <a:ea typeface="Calibri" panose="020F0502020204030204" pitchFamily="34" charset="0"/>
              </a:rPr>
              <a:t> </a:t>
            </a:r>
            <a:r>
              <a:rPr lang="en-US" sz="2800" dirty="0" err="1">
                <a:solidFill>
                  <a:schemeClr val="tx1"/>
                </a:solidFill>
                <a:effectLst/>
                <a:ea typeface="Calibri" panose="020F0502020204030204" pitchFamily="34" charset="0"/>
              </a:rPr>
              <a:t>anh</a:t>
            </a:r>
            <a:r>
              <a:rPr lang="en-US" sz="2800" dirty="0">
                <a:solidFill>
                  <a:schemeClr val="tx1"/>
                </a:solidFill>
                <a:effectLst/>
                <a:ea typeface="Calibri" panose="020F0502020204030204" pitchFamily="34" charset="0"/>
              </a:rPr>
              <a:t> </a:t>
            </a:r>
            <a:r>
              <a:rPr lang="en-US" sz="2800" dirty="0" err="1">
                <a:solidFill>
                  <a:schemeClr val="tx1"/>
                </a:solidFill>
                <a:effectLst/>
                <a:ea typeface="Calibri" panose="020F0502020204030204" pitchFamily="34" charset="0"/>
              </a:rPr>
              <a:t>chị</a:t>
            </a:r>
            <a:r>
              <a:rPr lang="en-US" sz="2800" dirty="0">
                <a:solidFill>
                  <a:schemeClr val="tx1"/>
                </a:solidFill>
                <a:effectLst/>
                <a:ea typeface="Calibri" panose="020F0502020204030204" pitchFamily="34" charset="0"/>
              </a:rPr>
              <a:t> </a:t>
            </a:r>
            <a:r>
              <a:rPr lang="en-US" sz="2800" dirty="0" err="1">
                <a:solidFill>
                  <a:schemeClr val="tx1"/>
                </a:solidFill>
                <a:effectLst/>
                <a:ea typeface="Calibri" panose="020F0502020204030204" pitchFamily="34" charset="0"/>
              </a:rPr>
              <a:t>em</a:t>
            </a:r>
            <a:r>
              <a:rPr lang="en-US" sz="2800" dirty="0">
                <a:solidFill>
                  <a:schemeClr val="tx1"/>
                </a:solidFill>
                <a:effectLst/>
                <a:ea typeface="Calibri" panose="020F0502020204030204" pitchFamily="34" charset="0"/>
              </a:rPr>
              <a:t> </a:t>
            </a:r>
            <a:r>
              <a:rPr lang="en-US" sz="2800" dirty="0" err="1">
                <a:solidFill>
                  <a:schemeClr val="tx1"/>
                </a:solidFill>
                <a:effectLst/>
                <a:ea typeface="Calibri" panose="020F0502020204030204" pitchFamily="34" charset="0"/>
              </a:rPr>
              <a:t>nhé</a:t>
            </a:r>
            <a:r>
              <a:rPr lang="en-US" sz="2800" dirty="0">
                <a:solidFill>
                  <a:schemeClr val="tx1"/>
                </a:solidFill>
                <a:effectLst/>
                <a:ea typeface="Calibri" panose="020F0502020204030204" pitchFamily="34" charset="0"/>
              </a:rPr>
              <a:t>!</a:t>
            </a:r>
            <a:endParaRPr lang="vi-VN" sz="2800" dirty="0">
              <a:solidFill>
                <a:schemeClr val="tx1"/>
              </a:solidFill>
            </a:endParaRPr>
          </a:p>
        </p:txBody>
      </p:sp>
    </p:spTree>
    <p:extLst>
      <p:ext uri="{BB962C8B-B14F-4D97-AF65-F5344CB8AC3E}">
        <p14:creationId xmlns:p14="http://schemas.microsoft.com/office/powerpoint/2010/main" val="1077926377"/>
      </p:ext>
    </p:extLst>
  </p:cSld>
  <p:clrMapOvr>
    <a:masterClrMapping/>
  </p:clrMapOvr>
  <p:transition spd="med">
    <p:pull/>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900" decel="100000" fill="hold"/>
                                            <p:tgtEl>
                                              <p:spTgt spid="5"/>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anim calcmode="lin" valueType="num">
                                          <p:cBhvr>
                                            <p:cTn id="18" dur="1000" fill="hold"/>
                                            <p:tgtEl>
                                              <p:spTgt spid="8"/>
                                            </p:tgtEl>
                                            <p:attrNameLst>
                                              <p:attrName>ppt_x</p:attrName>
                                            </p:attrNameLst>
                                          </p:cBhvr>
                                          <p:tavLst>
                                            <p:tav tm="0">
                                              <p:val>
                                                <p:strVal val="#ppt_x"/>
                                              </p:val>
                                            </p:tav>
                                            <p:tav tm="100000">
                                              <p:val>
                                                <p:strVal val="#ppt_x"/>
                                              </p:val>
                                            </p:tav>
                                          </p:tavLst>
                                        </p:anim>
                                        <p:anim calcmode="lin" valueType="num">
                                          <p:cBhvr>
                                            <p:cTn id="19" dur="900" decel="100000" fill="hold"/>
                                            <p:tgtEl>
                                              <p:spTgt spid="8"/>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21" fill="hold">
                                <p:stCondLst>
                                  <p:cond delay="1500"/>
                                </p:stCondLst>
                                <p:childTnLst>
                                  <p:par>
                                    <p:cTn id="22" presetID="2" presetClass="entr" presetSubtype="12" fill="hold" nodeType="afterEffect" p14:presetBounceEnd="60000">
                                      <p:stCondLst>
                                        <p:cond delay="0"/>
                                      </p:stCondLst>
                                      <p:childTnLst>
                                        <p:set>
                                          <p:cBhvr>
                                            <p:cTn id="23" dur="1" fill="hold">
                                              <p:stCondLst>
                                                <p:cond delay="0"/>
                                              </p:stCondLst>
                                            </p:cTn>
                                            <p:tgtEl>
                                              <p:spTgt spid="11"/>
                                            </p:tgtEl>
                                            <p:attrNameLst>
                                              <p:attrName>style.visibility</p:attrName>
                                            </p:attrNameLst>
                                          </p:cBhvr>
                                          <p:to>
                                            <p:strVal val="visible"/>
                                          </p:to>
                                        </p:set>
                                        <p:anim calcmode="lin" valueType="num" p14:bounceEnd="60000">
                                          <p:cBhvr additive="base">
                                            <p:cTn id="24" dur="1000" fill="hold"/>
                                            <p:tgtEl>
                                              <p:spTgt spid="11"/>
                                            </p:tgtEl>
                                            <p:attrNameLst>
                                              <p:attrName>ppt_x</p:attrName>
                                            </p:attrNameLst>
                                          </p:cBhvr>
                                          <p:tavLst>
                                            <p:tav tm="0">
                                              <p:val>
                                                <p:strVal val="0-#ppt_w/2"/>
                                              </p:val>
                                            </p:tav>
                                            <p:tav tm="100000">
                                              <p:val>
                                                <p:strVal val="#ppt_x"/>
                                              </p:val>
                                            </p:tav>
                                          </p:tavLst>
                                        </p:anim>
                                        <p:anim calcmode="lin" valueType="num" p14:bounceEnd="60000">
                                          <p:cBhvr additive="base">
                                            <p:cTn id="25" dur="1000" fill="hold"/>
                                            <p:tgtEl>
                                              <p:spTgt spid="11"/>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2"/>
                                                </p:cond>
                                              </p:stCondLst>
                                              <p:endCondLst>
                                                <p:cond evt="onStopAudio" delay="0">
                                                  <p:tgtEl>
                                                    <p:sldTgt/>
                                                  </p:tgtEl>
                                                </p:cond>
                                              </p:endCondLst>
                                            </p:cTn>
                                            <p:tgtEl>
                                              <p:sndTgt r:embed="rId2" name="whoosh.wav"/>
                                            </p:tgtEl>
                                          </p:cMediaNode>
                                        </p:audio>
                                      </p:subTnLst>
                                    </p:cTn>
                                  </p:par>
                                </p:childTnLst>
                              </p:cTn>
                            </p:par>
                            <p:par>
                              <p:cTn id="26" fill="hold">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left)">
                                          <p:cBhvr>
                                            <p:cTn id="2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P spid="8" grpId="0"/>
          <p:bldP spid="12" grpId="0" animBg="1"/>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900" decel="100000" fill="hold"/>
                                            <p:tgtEl>
                                              <p:spTgt spid="5"/>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anim calcmode="lin" valueType="num">
                                          <p:cBhvr>
                                            <p:cTn id="18" dur="1000" fill="hold"/>
                                            <p:tgtEl>
                                              <p:spTgt spid="8"/>
                                            </p:tgtEl>
                                            <p:attrNameLst>
                                              <p:attrName>ppt_x</p:attrName>
                                            </p:attrNameLst>
                                          </p:cBhvr>
                                          <p:tavLst>
                                            <p:tav tm="0">
                                              <p:val>
                                                <p:strVal val="#ppt_x"/>
                                              </p:val>
                                            </p:tav>
                                            <p:tav tm="100000">
                                              <p:val>
                                                <p:strVal val="#ppt_x"/>
                                              </p:val>
                                            </p:tav>
                                          </p:tavLst>
                                        </p:anim>
                                        <p:anim calcmode="lin" valueType="num">
                                          <p:cBhvr>
                                            <p:cTn id="19" dur="900" decel="100000" fill="hold"/>
                                            <p:tgtEl>
                                              <p:spTgt spid="8"/>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21" fill="hold">
                                <p:stCondLst>
                                  <p:cond delay="1500"/>
                                </p:stCondLst>
                                <p:childTnLst>
                                  <p:par>
                                    <p:cTn id="22" presetID="2" presetClass="entr" presetSubtype="12" fill="hold" nodeType="afterEffect">
                                      <p:stCondLst>
                                        <p:cond delay="0"/>
                                      </p:stCondLst>
                                      <p:childTnLst>
                                        <p:set>
                                          <p:cBhvr>
                                            <p:cTn id="23" dur="1" fill="hold">
                                              <p:stCondLst>
                                                <p:cond delay="0"/>
                                              </p:stCondLst>
                                            </p:cTn>
                                            <p:tgtEl>
                                              <p:spTgt spid="11"/>
                                            </p:tgtEl>
                                            <p:attrNameLst>
                                              <p:attrName>style.visibility</p:attrName>
                                            </p:attrNameLst>
                                          </p:cBhvr>
                                          <p:to>
                                            <p:strVal val="visible"/>
                                          </p:to>
                                        </p:set>
                                        <p:anim calcmode="lin" valueType="num">
                                          <p:cBhvr additive="base">
                                            <p:cTn id="24" dur="1000" fill="hold"/>
                                            <p:tgtEl>
                                              <p:spTgt spid="11"/>
                                            </p:tgtEl>
                                            <p:attrNameLst>
                                              <p:attrName>ppt_x</p:attrName>
                                            </p:attrNameLst>
                                          </p:cBhvr>
                                          <p:tavLst>
                                            <p:tav tm="0">
                                              <p:val>
                                                <p:strVal val="0-#ppt_w/2"/>
                                              </p:val>
                                            </p:tav>
                                            <p:tav tm="100000">
                                              <p:val>
                                                <p:strVal val="#ppt_x"/>
                                              </p:val>
                                            </p:tav>
                                          </p:tavLst>
                                        </p:anim>
                                        <p:anim calcmode="lin" valueType="num">
                                          <p:cBhvr additive="base">
                                            <p:cTn id="25" dur="1000" fill="hold"/>
                                            <p:tgtEl>
                                              <p:spTgt spid="11"/>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2"/>
                                                </p:cond>
                                              </p:stCondLst>
                                              <p:endCondLst>
                                                <p:cond evt="onStopAudio" delay="0">
                                                  <p:tgtEl>
                                                    <p:sldTgt/>
                                                  </p:tgtEl>
                                                </p:cond>
                                              </p:endCondLst>
                                            </p:cTn>
                                            <p:tgtEl>
                                              <p:sndTgt r:embed="rId6" name="whoosh.wav"/>
                                            </p:tgtEl>
                                          </p:cMediaNode>
                                        </p:audio>
                                      </p:subTnLst>
                                    </p:cTn>
                                  </p:par>
                                </p:childTnLst>
                              </p:cTn>
                            </p:par>
                            <p:par>
                              <p:cTn id="26" fill="hold">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left)">
                                          <p:cBhvr>
                                            <p:cTn id="2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P spid="8" grpId="0"/>
          <p:bldP spid="12" grpId="0" animBg="1"/>
        </p:bldLst>
      </p:timing>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2357EF9-A058-F58A-C430-A6C79E282F64}"/>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contrast="-40000"/>
                    </a14:imgEffect>
                  </a14:imgLayer>
                </a14:imgProps>
              </a:ext>
            </a:extLst>
          </a:blip>
          <a:stretch>
            <a:fillRect/>
          </a:stretch>
        </p:blipFill>
        <p:spPr>
          <a:xfrm>
            <a:off x="0" y="0"/>
            <a:ext cx="12192000" cy="6858000"/>
          </a:xfrm>
          <a:prstGeom prst="rect">
            <a:avLst/>
          </a:prstGeom>
        </p:spPr>
      </p:pic>
      <p:grpSp>
        <p:nvGrpSpPr>
          <p:cNvPr id="9" name="Group 8">
            <a:extLst>
              <a:ext uri="{FF2B5EF4-FFF2-40B4-BE49-F238E27FC236}">
                <a16:creationId xmlns:a16="http://schemas.microsoft.com/office/drawing/2014/main" id="{0977CF71-9183-149B-CB50-3FDDA8DA9BF8}"/>
              </a:ext>
            </a:extLst>
          </p:cNvPr>
          <p:cNvGrpSpPr/>
          <p:nvPr/>
        </p:nvGrpSpPr>
        <p:grpSpPr>
          <a:xfrm>
            <a:off x="2532210" y="1840214"/>
            <a:ext cx="7127579" cy="2800767"/>
            <a:chOff x="2756041" y="1776591"/>
            <a:chExt cx="7127579" cy="2800767"/>
          </a:xfrm>
        </p:grpSpPr>
        <p:sp>
          <p:nvSpPr>
            <p:cNvPr id="10" name="TextBox 9">
              <a:extLst>
                <a:ext uri="{FF2B5EF4-FFF2-40B4-BE49-F238E27FC236}">
                  <a16:creationId xmlns:a16="http://schemas.microsoft.com/office/drawing/2014/main" id="{27E33A3F-11FD-FA14-5CA5-EE61DADD7C96}"/>
                </a:ext>
              </a:extLst>
            </p:cNvPr>
            <p:cNvSpPr txBox="1"/>
            <p:nvPr/>
          </p:nvSpPr>
          <p:spPr>
            <a:xfrm>
              <a:off x="2981324" y="3130808"/>
              <a:ext cx="6857620" cy="1446550"/>
            </a:xfrm>
            <a:prstGeom prst="rect">
              <a:avLst/>
            </a:prstGeom>
            <a:noFill/>
          </p:spPr>
          <p:txBody>
            <a:bodyPr wrap="square">
              <a:spAutoFit/>
            </a:bodyPr>
            <a:lstStyle/>
            <a:p>
              <a:r>
                <a:rPr lang="en-US" sz="8800" b="1" dirty="0">
                  <a:ln w="212725">
                    <a:solidFill>
                      <a:schemeClr val="bg1"/>
                    </a:solidFill>
                    <a:prstDash val="solid"/>
                  </a:ln>
                  <a:solidFill>
                    <a:schemeClr val="bg1"/>
                  </a:solidFill>
                  <a:latin typeface="SVN-Poky's" panose="020B0606040200020203" pitchFamily="34" charset="0"/>
                </a:rPr>
                <a:t>TRUYỀN ĐIỆN</a:t>
              </a:r>
              <a:endParaRPr lang="vi-VN" sz="8800" dirty="0">
                <a:ln w="212725">
                  <a:solidFill>
                    <a:schemeClr val="bg1"/>
                  </a:solidFill>
                </a:ln>
                <a:solidFill>
                  <a:schemeClr val="bg1"/>
                </a:solidFill>
              </a:endParaRPr>
            </a:p>
          </p:txBody>
        </p:sp>
        <p:sp>
          <p:nvSpPr>
            <p:cNvPr id="11" name="TextBox 10">
              <a:extLst>
                <a:ext uri="{FF2B5EF4-FFF2-40B4-BE49-F238E27FC236}">
                  <a16:creationId xmlns:a16="http://schemas.microsoft.com/office/drawing/2014/main" id="{2C90579D-27F3-B5BC-BB22-ABDD3D9F43C9}"/>
                </a:ext>
              </a:extLst>
            </p:cNvPr>
            <p:cNvSpPr txBox="1"/>
            <p:nvPr/>
          </p:nvSpPr>
          <p:spPr>
            <a:xfrm>
              <a:off x="2756041" y="1776591"/>
              <a:ext cx="7127579" cy="2800767"/>
            </a:xfrm>
            <a:prstGeom prst="rect">
              <a:avLst/>
            </a:prstGeom>
            <a:noFill/>
          </p:spPr>
          <p:txBody>
            <a:bodyPr wrap="square" rtlCol="0">
              <a:spAutoFit/>
            </a:bodyPr>
            <a:lstStyle/>
            <a:p>
              <a:pPr algn="ctr"/>
              <a:r>
                <a:rPr lang="en-US" sz="8800" b="1" dirty="0">
                  <a:ln w="6600">
                    <a:solidFill>
                      <a:srgbClr val="0070C0"/>
                    </a:solidFill>
                    <a:prstDash val="solid"/>
                  </a:ln>
                  <a:solidFill>
                    <a:srgbClr val="FFFFCC"/>
                  </a:solidFill>
                  <a:effectLst>
                    <a:outerShdw dist="38100" dir="2700000" algn="tl" rotWithShape="0">
                      <a:srgbClr val="3366FF"/>
                    </a:outerShdw>
                  </a:effectLst>
                  <a:latin typeface="UVN Banh Mi" pitchFamily="2" charset="0"/>
                </a:rPr>
                <a:t>TRÒ CHƠI </a:t>
              </a:r>
              <a:r>
                <a:rPr lang="en-US" sz="8800" b="1" dirty="0">
                  <a:ln w="6600">
                    <a:solidFill>
                      <a:srgbClr val="00B050"/>
                    </a:solidFill>
                    <a:prstDash val="solid"/>
                  </a:ln>
                  <a:solidFill>
                    <a:srgbClr val="FFFF66"/>
                  </a:solidFill>
                  <a:effectLst>
                    <a:outerShdw dist="38100" dir="2700000" algn="tl" rotWithShape="0">
                      <a:srgbClr val="3366FF"/>
                    </a:outerShdw>
                  </a:effectLst>
                  <a:latin typeface="SVN-Poky's" panose="020B0606040200020203" pitchFamily="34" charset="0"/>
                </a:rPr>
                <a:t>T</a:t>
              </a:r>
              <a:r>
                <a:rPr lang="en-US" sz="8800" b="1" dirty="0">
                  <a:ln w="6600">
                    <a:solidFill>
                      <a:srgbClr val="00B050"/>
                    </a:solidFill>
                    <a:prstDash val="solid"/>
                  </a:ln>
                  <a:solidFill>
                    <a:srgbClr val="66FFFF"/>
                  </a:solidFill>
                  <a:effectLst>
                    <a:outerShdw dist="38100" dir="2700000" algn="tl" rotWithShape="0">
                      <a:srgbClr val="3366FF"/>
                    </a:outerShdw>
                  </a:effectLst>
                  <a:latin typeface="SVN-Poky's" panose="020B0606040200020203" pitchFamily="34" charset="0"/>
                </a:rPr>
                <a:t>R</a:t>
              </a:r>
              <a:r>
                <a:rPr lang="en-US" sz="8800" b="1" dirty="0">
                  <a:ln w="6600">
                    <a:solidFill>
                      <a:srgbClr val="00B050"/>
                    </a:solidFill>
                    <a:prstDash val="solid"/>
                  </a:ln>
                  <a:solidFill>
                    <a:srgbClr val="66FF99"/>
                  </a:solidFill>
                  <a:effectLst>
                    <a:outerShdw dist="38100" dir="2700000" algn="tl" rotWithShape="0">
                      <a:srgbClr val="3366FF"/>
                    </a:outerShdw>
                  </a:effectLst>
                  <a:latin typeface="SVN-Poky's" panose="020B0606040200020203" pitchFamily="34" charset="0"/>
                </a:rPr>
                <a:t>U</a:t>
              </a:r>
              <a:r>
                <a:rPr lang="en-US" sz="8800" b="1" dirty="0">
                  <a:ln w="6600">
                    <a:solidFill>
                      <a:srgbClr val="00B050"/>
                    </a:solidFill>
                    <a:prstDash val="solid"/>
                  </a:ln>
                  <a:solidFill>
                    <a:srgbClr val="9999FF"/>
                  </a:solidFill>
                  <a:effectLst>
                    <a:outerShdw dist="38100" dir="2700000" algn="tl" rotWithShape="0">
                      <a:srgbClr val="3366FF"/>
                    </a:outerShdw>
                  </a:effectLst>
                  <a:latin typeface="SVN-Poky's" panose="020B0606040200020203" pitchFamily="34" charset="0"/>
                </a:rPr>
                <a:t>Y</a:t>
              </a:r>
              <a:r>
                <a:rPr lang="en-US" sz="8800" b="1" dirty="0">
                  <a:ln w="6600">
                    <a:solidFill>
                      <a:srgbClr val="00B050"/>
                    </a:solidFill>
                    <a:prstDash val="solid"/>
                  </a:ln>
                  <a:solidFill>
                    <a:srgbClr val="66FFFF"/>
                  </a:solidFill>
                  <a:effectLst>
                    <a:outerShdw dist="38100" dir="2700000" algn="tl" rotWithShape="0">
                      <a:srgbClr val="3366FF"/>
                    </a:outerShdw>
                  </a:effectLst>
                  <a:latin typeface="SVN-Poky's" panose="020B0606040200020203" pitchFamily="34" charset="0"/>
                </a:rPr>
                <a:t>Ề</a:t>
              </a:r>
              <a:r>
                <a:rPr lang="en-US" sz="8800" b="1" dirty="0">
                  <a:ln w="6600">
                    <a:solidFill>
                      <a:srgbClr val="00B050"/>
                    </a:solidFill>
                    <a:prstDash val="solid"/>
                  </a:ln>
                  <a:solidFill>
                    <a:srgbClr val="FFFF66"/>
                  </a:solidFill>
                  <a:effectLst>
                    <a:outerShdw dist="38100" dir="2700000" algn="tl" rotWithShape="0">
                      <a:srgbClr val="3366FF"/>
                    </a:outerShdw>
                  </a:effectLst>
                  <a:latin typeface="SVN-Poky's" panose="020B0606040200020203" pitchFamily="34" charset="0"/>
                </a:rPr>
                <a:t>N </a:t>
              </a:r>
              <a:r>
                <a:rPr lang="en-US" sz="8800" b="1" dirty="0">
                  <a:ln w="6600">
                    <a:solidFill>
                      <a:srgbClr val="00B050"/>
                    </a:solidFill>
                    <a:prstDash val="solid"/>
                  </a:ln>
                  <a:solidFill>
                    <a:srgbClr val="9999FF"/>
                  </a:solidFill>
                  <a:effectLst>
                    <a:outerShdw dist="38100" dir="2700000" algn="tl" rotWithShape="0">
                      <a:srgbClr val="3366FF"/>
                    </a:outerShdw>
                  </a:effectLst>
                  <a:latin typeface="SVN-Poky's" panose="020B0606040200020203" pitchFamily="34" charset="0"/>
                </a:rPr>
                <a:t>Đ</a:t>
              </a:r>
              <a:r>
                <a:rPr lang="en-US" sz="8800" b="1" dirty="0">
                  <a:ln w="6600">
                    <a:solidFill>
                      <a:srgbClr val="00B050"/>
                    </a:solidFill>
                    <a:prstDash val="solid"/>
                  </a:ln>
                  <a:solidFill>
                    <a:srgbClr val="FFFF66"/>
                  </a:solidFill>
                  <a:effectLst>
                    <a:outerShdw dist="38100" dir="2700000" algn="tl" rotWithShape="0">
                      <a:srgbClr val="3366FF"/>
                    </a:outerShdw>
                  </a:effectLst>
                  <a:latin typeface="SVN-Poky's" panose="020B0606040200020203" pitchFamily="34" charset="0"/>
                </a:rPr>
                <a:t>IỆ</a:t>
              </a:r>
              <a:r>
                <a:rPr lang="en-US" sz="8800" b="1" dirty="0">
                  <a:ln w="6600">
                    <a:solidFill>
                      <a:srgbClr val="00B050"/>
                    </a:solidFill>
                    <a:prstDash val="solid"/>
                  </a:ln>
                  <a:solidFill>
                    <a:srgbClr val="66FF99"/>
                  </a:solidFill>
                  <a:effectLst>
                    <a:outerShdw dist="38100" dir="2700000" algn="tl" rotWithShape="0">
                      <a:srgbClr val="3366FF"/>
                    </a:outerShdw>
                  </a:effectLst>
                  <a:latin typeface="SVN-Poky's" panose="020B0606040200020203" pitchFamily="34" charset="0"/>
                </a:rPr>
                <a:t>N</a:t>
              </a:r>
              <a:endParaRPr lang="vi-VN" sz="8800" b="1" dirty="0">
                <a:ln w="6600">
                  <a:solidFill>
                    <a:srgbClr val="00B050"/>
                  </a:solidFill>
                  <a:prstDash val="solid"/>
                </a:ln>
                <a:solidFill>
                  <a:srgbClr val="66FF99"/>
                </a:solidFill>
                <a:effectLst>
                  <a:outerShdw dist="38100" dir="2700000" algn="tl" rotWithShape="0">
                    <a:srgbClr val="3366FF"/>
                  </a:outerShdw>
                </a:effectLst>
              </a:endParaRPr>
            </a:p>
          </p:txBody>
        </p:sp>
      </p:grpSp>
    </p:spTree>
    <p:extLst>
      <p:ext uri="{BB962C8B-B14F-4D97-AF65-F5344CB8AC3E}">
        <p14:creationId xmlns:p14="http://schemas.microsoft.com/office/powerpoint/2010/main" val="368824035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 calcmode="lin" valueType="num">
                                      <p:cBhvr>
                                        <p:cTn id="9" dur="500" fill="hold"/>
                                        <p:tgtEl>
                                          <p:spTgt spid="9"/>
                                        </p:tgtEl>
                                        <p:attrNameLst>
                                          <p:attrName>style.rotation</p:attrName>
                                        </p:attrNameLst>
                                      </p:cBhvr>
                                      <p:tavLst>
                                        <p:tav tm="0">
                                          <p:val>
                                            <p:fltVal val="360"/>
                                          </p:val>
                                        </p:tav>
                                        <p:tav tm="100000">
                                          <p:val>
                                            <p:fltVal val="0"/>
                                          </p:val>
                                        </p:tav>
                                      </p:tavLst>
                                    </p:anim>
                                    <p:animEffect transition="in" filter="fade">
                                      <p:cBhvr>
                                        <p:cTn id="10" dur="500"/>
                                        <p:tgtEl>
                                          <p:spTgt spid="9"/>
                                        </p:tgtEl>
                                      </p:cBhvr>
                                    </p:animEffect>
                                  </p:childTnLst>
                                  <p:subTnLst>
                                    <p:audio>
                                      <p:cMediaNode>
                                        <p:cTn display="0" masterRel="sameClick">
                                          <p:stCondLst>
                                            <p:cond evt="begin" delay="0">
                                              <p:tn val="5"/>
                                            </p:cond>
                                          </p:stCondLst>
                                          <p:endCondLst>
                                            <p:cond evt="onStopAudio" delay="0">
                                              <p:tgtEl>
                                                <p:sldTgt/>
                                              </p:tgtEl>
                                            </p:cond>
                                          </p:endCondLst>
                                        </p:cTn>
                                        <p:tgtEl>
                                          <p:sndTgt r:embed="rId2"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771AF17-D2ED-B63E-4D56-2C0E148FBED0}"/>
              </a:ext>
            </a:extLst>
          </p:cNvPr>
          <p:cNvPicPr>
            <a:picLocks noChangeAspect="1"/>
          </p:cNvPicPr>
          <p:nvPr/>
        </p:nvPicPr>
        <p:blipFill rotWithShape="1">
          <a:blip r:embed="rId2">
            <a:extLst>
              <a:ext uri="{BEBA8EAE-BF5A-486C-A8C5-ECC9F3942E4B}">
                <a14:imgProps xmlns:a14="http://schemas.microsoft.com/office/drawing/2010/main">
                  <a14:imgLayer r:embed="rId3">
                    <a14:imgEffect>
                      <a14:saturation sat="115000"/>
                    </a14:imgEffect>
                  </a14:imgLayer>
                </a14:imgProps>
              </a:ext>
            </a:extLst>
          </a:blip>
          <a:srcRect t="8768" b="-34"/>
          <a:stretch/>
        </p:blipFill>
        <p:spPr>
          <a:xfrm>
            <a:off x="0" y="0"/>
            <a:ext cx="12192000" cy="6858000"/>
          </a:xfrm>
          <a:prstGeom prst="rect">
            <a:avLst/>
          </a:prstGeom>
        </p:spPr>
      </p:pic>
      <p:sp>
        <p:nvSpPr>
          <p:cNvPr id="15" name="Rectangle: Rounded Corners 14">
            <a:extLst>
              <a:ext uri="{FF2B5EF4-FFF2-40B4-BE49-F238E27FC236}">
                <a16:creationId xmlns:a16="http://schemas.microsoft.com/office/drawing/2014/main" id="{1B717527-D933-0A6B-D62F-3A0BE8565CE4}"/>
              </a:ext>
            </a:extLst>
          </p:cNvPr>
          <p:cNvSpPr/>
          <p:nvPr/>
        </p:nvSpPr>
        <p:spPr>
          <a:xfrm>
            <a:off x="789849" y="680365"/>
            <a:ext cx="10747274" cy="5838095"/>
          </a:xfrm>
          <a:prstGeom prst="roundRect">
            <a:avLst/>
          </a:prstGeom>
          <a:solidFill>
            <a:schemeClr val="bg1">
              <a:alpha val="96000"/>
            </a:schemeClr>
          </a:solidFill>
          <a:ln w="28575">
            <a:solidFill>
              <a:srgbClr val="0070C0">
                <a:alpha val="81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5" name="TextBox 4">
            <a:extLst>
              <a:ext uri="{FF2B5EF4-FFF2-40B4-BE49-F238E27FC236}">
                <a16:creationId xmlns:a16="http://schemas.microsoft.com/office/drawing/2014/main" id="{92500E87-21B8-6C98-6059-4F7F25C01B77}"/>
              </a:ext>
            </a:extLst>
          </p:cNvPr>
          <p:cNvSpPr txBox="1"/>
          <p:nvPr/>
        </p:nvSpPr>
        <p:spPr>
          <a:xfrm>
            <a:off x="1240540" y="996634"/>
            <a:ext cx="8471629" cy="646331"/>
          </a:xfrm>
          <a:prstGeom prst="rect">
            <a:avLst/>
          </a:prstGeom>
          <a:noFill/>
        </p:spPr>
        <p:txBody>
          <a:bodyPr wrap="square" rtlCol="0">
            <a:spAutoFit/>
          </a:bodyPr>
          <a:lstStyle/>
          <a:p>
            <a:r>
              <a:rPr lang="en-US" sz="3600" dirty="0">
                <a:latin typeface="UTM Duepuntozero" panose="02040603050506020204" pitchFamily="18" charset="0"/>
              </a:rPr>
              <a:t>1. </a:t>
            </a:r>
            <a:r>
              <a:rPr lang="en-US" sz="3600" dirty="0" err="1">
                <a:latin typeface="UTM Duepuntozero" panose="02040603050506020204" pitchFamily="18" charset="0"/>
              </a:rPr>
              <a:t>Tìm</a:t>
            </a:r>
            <a:r>
              <a:rPr lang="en-US" sz="3600" dirty="0">
                <a:latin typeface="UTM Duepuntozero" panose="02040603050506020204" pitchFamily="18" charset="0"/>
              </a:rPr>
              <a:t> 2 -3 </a:t>
            </a:r>
            <a:r>
              <a:rPr lang="en-US" sz="3600" dirty="0" err="1">
                <a:latin typeface="UTM Duepuntozero" panose="02040603050506020204" pitchFamily="18" charset="0"/>
              </a:rPr>
              <a:t>từ</a:t>
            </a:r>
            <a:r>
              <a:rPr lang="en-US" sz="3600" dirty="0">
                <a:latin typeface="UTM Duepuntozero" panose="02040603050506020204" pitchFamily="18" charset="0"/>
              </a:rPr>
              <a:t> </a:t>
            </a:r>
            <a:r>
              <a:rPr lang="en-US" sz="3600" dirty="0" err="1">
                <a:latin typeface="UTM Duepuntozero" panose="02040603050506020204" pitchFamily="18" charset="0"/>
              </a:rPr>
              <a:t>ngữ</a:t>
            </a:r>
            <a:r>
              <a:rPr lang="en-US" sz="3600" dirty="0">
                <a:latin typeface="UTM Duepuntozero" panose="02040603050506020204" pitchFamily="18" charset="0"/>
              </a:rPr>
              <a:t> </a:t>
            </a:r>
            <a:r>
              <a:rPr lang="en-US" sz="3600" dirty="0" err="1">
                <a:latin typeface="UTM Duepuntozero" panose="02040603050506020204" pitchFamily="18" charset="0"/>
              </a:rPr>
              <a:t>chỉ</a:t>
            </a:r>
            <a:r>
              <a:rPr lang="en-US" sz="3600" dirty="0">
                <a:latin typeface="UTM Duepuntozero" panose="02040603050506020204" pitchFamily="18" charset="0"/>
              </a:rPr>
              <a:t> </a:t>
            </a:r>
            <a:r>
              <a:rPr lang="en-US" sz="3600" dirty="0" err="1">
                <a:latin typeface="UTM Duepuntozero" panose="02040603050506020204" pitchFamily="18" charset="0"/>
              </a:rPr>
              <a:t>gộp</a:t>
            </a:r>
            <a:r>
              <a:rPr lang="en-US" sz="3600" dirty="0">
                <a:latin typeface="UTM Duepuntozero" panose="02040603050506020204" pitchFamily="18" charset="0"/>
              </a:rPr>
              <a:t> </a:t>
            </a:r>
            <a:r>
              <a:rPr lang="en-US" sz="3600" dirty="0" err="1">
                <a:latin typeface="UTM Duepuntozero" panose="02040603050506020204" pitchFamily="18" charset="0"/>
              </a:rPr>
              <a:t>những</a:t>
            </a:r>
            <a:r>
              <a:rPr lang="en-US" sz="3600" dirty="0">
                <a:latin typeface="UTM Duepuntozero" panose="02040603050506020204" pitchFamily="18" charset="0"/>
              </a:rPr>
              <a:t> </a:t>
            </a:r>
            <a:r>
              <a:rPr lang="en-US" sz="3600" dirty="0" err="1">
                <a:latin typeface="UTM Duepuntozero" panose="02040603050506020204" pitchFamily="18" charset="0"/>
              </a:rPr>
              <a:t>người</a:t>
            </a:r>
            <a:r>
              <a:rPr lang="en-US" sz="3600" dirty="0">
                <a:latin typeface="UTM Duepuntozero" panose="02040603050506020204" pitchFamily="18" charset="0"/>
              </a:rPr>
              <a:t> </a:t>
            </a:r>
            <a:r>
              <a:rPr lang="en-US" sz="3600" dirty="0" err="1">
                <a:latin typeface="UTM Duepuntozero" panose="02040603050506020204" pitchFamily="18" charset="0"/>
              </a:rPr>
              <a:t>họ</a:t>
            </a:r>
            <a:r>
              <a:rPr lang="en-US" sz="3600" dirty="0">
                <a:latin typeface="UTM Duepuntozero" panose="02040603050506020204" pitchFamily="18" charset="0"/>
              </a:rPr>
              <a:t> </a:t>
            </a:r>
            <a:r>
              <a:rPr lang="en-US" sz="3600" dirty="0" err="1">
                <a:latin typeface="UTM Duepuntozero" panose="02040603050506020204" pitchFamily="18" charset="0"/>
              </a:rPr>
              <a:t>hàng</a:t>
            </a:r>
            <a:r>
              <a:rPr lang="en-US" sz="3600" dirty="0">
                <a:latin typeface="UTM Duepuntozero" panose="02040603050506020204" pitchFamily="18" charset="0"/>
              </a:rPr>
              <a:t>.</a:t>
            </a:r>
            <a:endParaRPr lang="vi-VN" sz="3600" dirty="0"/>
          </a:p>
        </p:txBody>
      </p:sp>
      <p:sp>
        <p:nvSpPr>
          <p:cNvPr id="8" name="TextBox 7">
            <a:extLst>
              <a:ext uri="{FF2B5EF4-FFF2-40B4-BE49-F238E27FC236}">
                <a16:creationId xmlns:a16="http://schemas.microsoft.com/office/drawing/2014/main" id="{5E7BBBE7-F8CB-D1E1-B5CF-ABCEE60C7B97}"/>
              </a:ext>
            </a:extLst>
          </p:cNvPr>
          <p:cNvSpPr txBox="1"/>
          <p:nvPr/>
        </p:nvSpPr>
        <p:spPr>
          <a:xfrm>
            <a:off x="1240540" y="1688517"/>
            <a:ext cx="2093648" cy="584775"/>
          </a:xfrm>
          <a:prstGeom prst="rect">
            <a:avLst/>
          </a:prstGeom>
          <a:noFill/>
        </p:spPr>
        <p:txBody>
          <a:bodyPr wrap="square" rtlCol="0">
            <a:spAutoFit/>
          </a:bodyPr>
          <a:lstStyle/>
          <a:p>
            <a:r>
              <a:rPr lang="en-US" sz="3200" dirty="0">
                <a:solidFill>
                  <a:srgbClr val="00B0F0"/>
                </a:solidFill>
              </a:rPr>
              <a:t>M: </a:t>
            </a:r>
            <a:r>
              <a:rPr lang="en-US" sz="3200" dirty="0" err="1"/>
              <a:t>cậu</a:t>
            </a:r>
            <a:r>
              <a:rPr lang="en-US" sz="3200" dirty="0"/>
              <a:t> </a:t>
            </a:r>
            <a:r>
              <a:rPr lang="en-US" sz="3200" dirty="0" err="1"/>
              <a:t>mợ</a:t>
            </a:r>
            <a:endParaRPr lang="vi-VN" sz="3200" dirty="0"/>
          </a:p>
        </p:txBody>
      </p:sp>
      <p:pic>
        <p:nvPicPr>
          <p:cNvPr id="11" name="Picture 10">
            <a:extLst>
              <a:ext uri="{FF2B5EF4-FFF2-40B4-BE49-F238E27FC236}">
                <a16:creationId xmlns:a16="http://schemas.microsoft.com/office/drawing/2014/main" id="{B937D049-9F4B-F5CE-6E94-B1F2492B061D}"/>
              </a:ext>
            </a:extLst>
          </p:cNvPr>
          <p:cNvPicPr>
            <a:picLocks noChangeAspect="1"/>
          </p:cNvPicPr>
          <p:nvPr/>
        </p:nvPicPr>
        <p:blipFill>
          <a:blip r:embed="rId4"/>
          <a:stretch>
            <a:fillRect/>
          </a:stretch>
        </p:blipFill>
        <p:spPr>
          <a:xfrm>
            <a:off x="1753816" y="2427507"/>
            <a:ext cx="2612635" cy="3674161"/>
          </a:xfrm>
          <a:prstGeom prst="rect">
            <a:avLst/>
          </a:prstGeom>
        </p:spPr>
      </p:pic>
      <p:sp>
        <p:nvSpPr>
          <p:cNvPr id="2" name="Rectangle: Rounded Corners 1">
            <a:extLst>
              <a:ext uri="{FF2B5EF4-FFF2-40B4-BE49-F238E27FC236}">
                <a16:creationId xmlns:a16="http://schemas.microsoft.com/office/drawing/2014/main" id="{96720A55-E0D2-C24C-FABF-D0BB46951F02}"/>
              </a:ext>
            </a:extLst>
          </p:cNvPr>
          <p:cNvSpPr/>
          <p:nvPr/>
        </p:nvSpPr>
        <p:spPr>
          <a:xfrm>
            <a:off x="4965133" y="1781176"/>
            <a:ext cx="2093648" cy="646331"/>
          </a:xfrm>
          <a:prstGeom prst="roundRect">
            <a:avLst/>
          </a:prstGeom>
          <a:solidFill>
            <a:srgbClr val="FFFF99"/>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a:solidFill>
                  <a:schemeClr val="tx1"/>
                </a:solidFill>
                <a:effectLst/>
                <a:ea typeface="Calibri" panose="020F0502020204030204" pitchFamily="34" charset="0"/>
                <a:cs typeface="Times New Roman" panose="02020603050405020304" pitchFamily="18" charset="0"/>
              </a:rPr>
              <a:t>chú</a:t>
            </a:r>
            <a:r>
              <a:rPr lang="en-US" sz="3200" dirty="0">
                <a:solidFill>
                  <a:schemeClr val="tx1"/>
                </a:solidFill>
                <a:effectLst/>
                <a:ea typeface="Calibri" panose="020F0502020204030204" pitchFamily="34" charset="0"/>
                <a:cs typeface="Times New Roman" panose="02020603050405020304" pitchFamily="18" charset="0"/>
              </a:rPr>
              <a:t> </a:t>
            </a:r>
            <a:r>
              <a:rPr lang="en-US" sz="3200" dirty="0" err="1">
                <a:solidFill>
                  <a:schemeClr val="tx1"/>
                </a:solidFill>
                <a:effectLst/>
                <a:ea typeface="Calibri" panose="020F0502020204030204" pitchFamily="34" charset="0"/>
                <a:cs typeface="Times New Roman" panose="02020603050405020304" pitchFamily="18" charset="0"/>
              </a:rPr>
              <a:t>bác</a:t>
            </a:r>
            <a:endParaRPr lang="en-US" sz="3200" dirty="0"/>
          </a:p>
        </p:txBody>
      </p:sp>
      <p:sp>
        <p:nvSpPr>
          <p:cNvPr id="3" name="Rectangle: Rounded Corners 2">
            <a:extLst>
              <a:ext uri="{FF2B5EF4-FFF2-40B4-BE49-F238E27FC236}">
                <a16:creationId xmlns:a16="http://schemas.microsoft.com/office/drawing/2014/main" id="{DA2D911B-3EA2-AB40-E5D5-CD28116C91B7}"/>
              </a:ext>
            </a:extLst>
          </p:cNvPr>
          <p:cNvSpPr/>
          <p:nvPr/>
        </p:nvSpPr>
        <p:spPr>
          <a:xfrm>
            <a:off x="4965133" y="2789073"/>
            <a:ext cx="2093648" cy="646331"/>
          </a:xfrm>
          <a:prstGeom prst="roundRect">
            <a:avLst/>
          </a:prstGeom>
          <a:solidFill>
            <a:srgbClr val="FFFF99"/>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chemeClr val="tx1"/>
                </a:solidFill>
                <a:effectLst/>
                <a:ea typeface="Calibri" panose="020F0502020204030204" pitchFamily="34" charset="0"/>
                <a:cs typeface="Times New Roman" panose="02020603050405020304" pitchFamily="18" charset="0"/>
              </a:rPr>
              <a:t>cô bác</a:t>
            </a:r>
            <a:endParaRPr lang="en-US" sz="3200" dirty="0"/>
          </a:p>
        </p:txBody>
      </p:sp>
      <p:sp>
        <p:nvSpPr>
          <p:cNvPr id="4" name="Rectangle: Rounded Corners 3">
            <a:extLst>
              <a:ext uri="{FF2B5EF4-FFF2-40B4-BE49-F238E27FC236}">
                <a16:creationId xmlns:a16="http://schemas.microsoft.com/office/drawing/2014/main" id="{764BAB53-3780-C441-4E63-186B89D5511F}"/>
              </a:ext>
            </a:extLst>
          </p:cNvPr>
          <p:cNvSpPr/>
          <p:nvPr/>
        </p:nvSpPr>
        <p:spPr>
          <a:xfrm>
            <a:off x="4967253" y="3796970"/>
            <a:ext cx="2093648" cy="646331"/>
          </a:xfrm>
          <a:prstGeom prst="roundRect">
            <a:avLst/>
          </a:prstGeom>
          <a:solidFill>
            <a:srgbClr val="FFFF99"/>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chemeClr val="tx1"/>
                </a:solidFill>
                <a:effectLst/>
                <a:ea typeface="Calibri" panose="020F0502020204030204" pitchFamily="34" charset="0"/>
                <a:cs typeface="Times New Roman" panose="02020603050405020304" pitchFamily="18" charset="0"/>
              </a:rPr>
              <a:t>cô dượng</a:t>
            </a:r>
            <a:endParaRPr lang="en-US" sz="3200" dirty="0"/>
          </a:p>
        </p:txBody>
      </p:sp>
      <p:sp>
        <p:nvSpPr>
          <p:cNvPr id="7" name="Rectangle: Rounded Corners 6">
            <a:extLst>
              <a:ext uri="{FF2B5EF4-FFF2-40B4-BE49-F238E27FC236}">
                <a16:creationId xmlns:a16="http://schemas.microsoft.com/office/drawing/2014/main" id="{2D1E3F3E-4117-F3CE-9E04-F5D72AA70950}"/>
              </a:ext>
            </a:extLst>
          </p:cNvPr>
          <p:cNvSpPr/>
          <p:nvPr/>
        </p:nvSpPr>
        <p:spPr>
          <a:xfrm>
            <a:off x="8173522" y="2788505"/>
            <a:ext cx="2093648" cy="646331"/>
          </a:xfrm>
          <a:prstGeom prst="roundRect">
            <a:avLst/>
          </a:prstGeom>
          <a:solidFill>
            <a:srgbClr val="FFFF99"/>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chemeClr val="tx1"/>
                </a:solidFill>
                <a:effectLst/>
                <a:ea typeface="Calibri" panose="020F0502020204030204" pitchFamily="34" charset="0"/>
                <a:cs typeface="Times New Roman" panose="02020603050405020304" pitchFamily="18" charset="0"/>
              </a:rPr>
              <a:t>chú thím</a:t>
            </a:r>
            <a:endParaRPr lang="en-US" sz="3200" dirty="0"/>
          </a:p>
        </p:txBody>
      </p:sp>
      <p:sp>
        <p:nvSpPr>
          <p:cNvPr id="9" name="Rectangle: Rounded Corners 8">
            <a:extLst>
              <a:ext uri="{FF2B5EF4-FFF2-40B4-BE49-F238E27FC236}">
                <a16:creationId xmlns:a16="http://schemas.microsoft.com/office/drawing/2014/main" id="{CF63E442-2F44-3D86-4344-2B49DE17C9C3}"/>
              </a:ext>
            </a:extLst>
          </p:cNvPr>
          <p:cNvSpPr/>
          <p:nvPr/>
        </p:nvSpPr>
        <p:spPr>
          <a:xfrm>
            <a:off x="8173522" y="3792035"/>
            <a:ext cx="2093648" cy="646331"/>
          </a:xfrm>
          <a:prstGeom prst="roundRect">
            <a:avLst/>
          </a:prstGeom>
          <a:solidFill>
            <a:srgbClr val="FFFF99"/>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chemeClr val="tx1"/>
                </a:solidFill>
                <a:effectLst/>
                <a:ea typeface="Calibri" panose="020F0502020204030204" pitchFamily="34" charset="0"/>
                <a:cs typeface="Times New Roman" panose="02020603050405020304" pitchFamily="18" charset="0"/>
              </a:rPr>
              <a:t>cậu dì</a:t>
            </a:r>
            <a:endParaRPr lang="en-US" sz="3200" dirty="0"/>
          </a:p>
        </p:txBody>
      </p:sp>
      <p:sp>
        <p:nvSpPr>
          <p:cNvPr id="10" name="Rectangle: Rounded Corners 9">
            <a:extLst>
              <a:ext uri="{FF2B5EF4-FFF2-40B4-BE49-F238E27FC236}">
                <a16:creationId xmlns:a16="http://schemas.microsoft.com/office/drawing/2014/main" id="{BFFAD9C6-5542-0FE6-3645-A06B2E574DAC}"/>
              </a:ext>
            </a:extLst>
          </p:cNvPr>
          <p:cNvSpPr/>
          <p:nvPr/>
        </p:nvSpPr>
        <p:spPr>
          <a:xfrm>
            <a:off x="4965133" y="4800500"/>
            <a:ext cx="2093648" cy="646331"/>
          </a:xfrm>
          <a:prstGeom prst="roundRect">
            <a:avLst/>
          </a:prstGeom>
          <a:solidFill>
            <a:srgbClr val="FFFF99"/>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chemeClr val="tx1"/>
                </a:solidFill>
                <a:effectLst/>
                <a:ea typeface="Calibri" panose="020F0502020204030204" pitchFamily="34" charset="0"/>
                <a:cs typeface="Times New Roman" panose="02020603050405020304" pitchFamily="18" charset="0"/>
              </a:rPr>
              <a:t>dì dượng</a:t>
            </a:r>
            <a:endParaRPr lang="en-US" sz="3200" dirty="0"/>
          </a:p>
        </p:txBody>
      </p:sp>
      <p:sp>
        <p:nvSpPr>
          <p:cNvPr id="12" name="Rectangle: Rounded Corners 11">
            <a:extLst>
              <a:ext uri="{FF2B5EF4-FFF2-40B4-BE49-F238E27FC236}">
                <a16:creationId xmlns:a16="http://schemas.microsoft.com/office/drawing/2014/main" id="{B299A598-171A-810B-5F10-65366C3C86C5}"/>
              </a:ext>
            </a:extLst>
          </p:cNvPr>
          <p:cNvSpPr/>
          <p:nvPr/>
        </p:nvSpPr>
        <p:spPr>
          <a:xfrm>
            <a:off x="8173522" y="1784975"/>
            <a:ext cx="2093648" cy="646331"/>
          </a:xfrm>
          <a:prstGeom prst="roundRect">
            <a:avLst/>
          </a:prstGeom>
          <a:solidFill>
            <a:srgbClr val="FFFF99"/>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a:solidFill>
                  <a:schemeClr val="tx1"/>
                </a:solidFill>
                <a:effectLst/>
                <a:ea typeface="Calibri" panose="020F0502020204030204" pitchFamily="34" charset="0"/>
                <a:cs typeface="Times New Roman" panose="02020603050405020304" pitchFamily="18" charset="0"/>
              </a:rPr>
              <a:t>ông</a:t>
            </a:r>
            <a:r>
              <a:rPr lang="en-US" sz="3200" dirty="0">
                <a:solidFill>
                  <a:schemeClr val="tx1"/>
                </a:solidFill>
                <a:effectLst/>
                <a:ea typeface="Calibri" panose="020F0502020204030204" pitchFamily="34" charset="0"/>
                <a:cs typeface="Times New Roman" panose="02020603050405020304" pitchFamily="18" charset="0"/>
              </a:rPr>
              <a:t> </a:t>
            </a:r>
            <a:r>
              <a:rPr lang="en-US" sz="3200" dirty="0" err="1">
                <a:solidFill>
                  <a:schemeClr val="tx1"/>
                </a:solidFill>
                <a:effectLst/>
                <a:ea typeface="Calibri" panose="020F0502020204030204" pitchFamily="34" charset="0"/>
                <a:cs typeface="Times New Roman" panose="02020603050405020304" pitchFamily="18" charset="0"/>
              </a:rPr>
              <a:t>bà</a:t>
            </a:r>
            <a:endParaRPr lang="en-US" sz="3200" dirty="0"/>
          </a:p>
        </p:txBody>
      </p:sp>
      <p:sp>
        <p:nvSpPr>
          <p:cNvPr id="13" name="Rectangle: Rounded Corners 12">
            <a:extLst>
              <a:ext uri="{FF2B5EF4-FFF2-40B4-BE49-F238E27FC236}">
                <a16:creationId xmlns:a16="http://schemas.microsoft.com/office/drawing/2014/main" id="{0C18754E-F7FA-F36B-6B57-B3689593CBD7}"/>
              </a:ext>
            </a:extLst>
          </p:cNvPr>
          <p:cNvSpPr/>
          <p:nvPr/>
        </p:nvSpPr>
        <p:spPr>
          <a:xfrm>
            <a:off x="8173522" y="4795565"/>
            <a:ext cx="2093648" cy="646331"/>
          </a:xfrm>
          <a:prstGeom prst="roundRect">
            <a:avLst/>
          </a:prstGeom>
          <a:solidFill>
            <a:srgbClr val="FFFF99"/>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chemeClr val="tx1"/>
                </a:solidFill>
                <a:effectLst/>
                <a:ea typeface="Calibri" panose="020F0502020204030204" pitchFamily="34" charset="0"/>
                <a:cs typeface="Times New Roman" panose="02020603050405020304" pitchFamily="18" charset="0"/>
              </a:rPr>
              <a:t>anh chị</a:t>
            </a:r>
            <a:endParaRPr lang="en-US" sz="3200" dirty="0"/>
          </a:p>
        </p:txBody>
      </p:sp>
      <p:sp>
        <p:nvSpPr>
          <p:cNvPr id="16" name="Rectangle: Rounded Corners 15">
            <a:extLst>
              <a:ext uri="{FF2B5EF4-FFF2-40B4-BE49-F238E27FC236}">
                <a16:creationId xmlns:a16="http://schemas.microsoft.com/office/drawing/2014/main" id="{133FF8F7-FD76-5902-1970-AE0F5602A50E}"/>
              </a:ext>
            </a:extLst>
          </p:cNvPr>
          <p:cNvSpPr/>
          <p:nvPr/>
        </p:nvSpPr>
        <p:spPr>
          <a:xfrm>
            <a:off x="6551792" y="5609813"/>
            <a:ext cx="2093648" cy="646331"/>
          </a:xfrm>
          <a:prstGeom prst="roundRect">
            <a:avLst/>
          </a:prstGeom>
          <a:solidFill>
            <a:srgbClr val="FFFF99"/>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effectLst/>
                <a:ea typeface="Calibri" panose="020F0502020204030204" pitchFamily="34" charset="0"/>
                <a:cs typeface="Times New Roman" panose="02020603050405020304" pitchFamily="18" charset="0"/>
              </a:rPr>
              <a:t>…</a:t>
            </a:r>
            <a:endParaRPr lang="en-US" sz="3200" dirty="0"/>
          </a:p>
        </p:txBody>
      </p:sp>
    </p:spTree>
    <p:extLst>
      <p:ext uri="{BB962C8B-B14F-4D97-AF65-F5344CB8AC3E}">
        <p14:creationId xmlns:p14="http://schemas.microsoft.com/office/powerpoint/2010/main" val="3996736076"/>
      </p:ext>
    </p:extLst>
  </p:cSld>
  <p:clrMapOvr>
    <a:masterClrMapping/>
  </p:clrMapOvr>
  <p:transition spd="slow">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randombar(horizontal)">
                                          <p:cBhvr>
                                            <p:cTn id="7" dur="500"/>
                                            <p:tgtEl>
                                              <p:spTgt spid="15"/>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900" decel="100000" fill="hold"/>
                                            <p:tgtEl>
                                              <p:spTgt spid="5"/>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anim calcmode="lin" valueType="num">
                                          <p:cBhvr>
                                            <p:cTn id="18" dur="1000" fill="hold"/>
                                            <p:tgtEl>
                                              <p:spTgt spid="8"/>
                                            </p:tgtEl>
                                            <p:attrNameLst>
                                              <p:attrName>ppt_x</p:attrName>
                                            </p:attrNameLst>
                                          </p:cBhvr>
                                          <p:tavLst>
                                            <p:tav tm="0">
                                              <p:val>
                                                <p:strVal val="#ppt_x"/>
                                              </p:val>
                                            </p:tav>
                                            <p:tav tm="100000">
                                              <p:val>
                                                <p:strVal val="#ppt_x"/>
                                              </p:val>
                                            </p:tav>
                                          </p:tavLst>
                                        </p:anim>
                                        <p:anim calcmode="lin" valueType="num">
                                          <p:cBhvr>
                                            <p:cTn id="19" dur="900" decel="100000" fill="hold"/>
                                            <p:tgtEl>
                                              <p:spTgt spid="8"/>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12" fill="hold" nodeType="clickEffect" p14:presetBounceEnd="60000">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14:bounceEnd="60000">
                                          <p:cBhvr additive="base">
                                            <p:cTn id="25" dur="1000" fill="hold"/>
                                            <p:tgtEl>
                                              <p:spTgt spid="11"/>
                                            </p:tgtEl>
                                            <p:attrNameLst>
                                              <p:attrName>ppt_x</p:attrName>
                                            </p:attrNameLst>
                                          </p:cBhvr>
                                          <p:tavLst>
                                            <p:tav tm="0">
                                              <p:val>
                                                <p:strVal val="0-#ppt_w/2"/>
                                              </p:val>
                                            </p:tav>
                                            <p:tav tm="100000">
                                              <p:val>
                                                <p:strVal val="#ppt_x"/>
                                              </p:val>
                                            </p:tav>
                                          </p:tavLst>
                                        </p:anim>
                                        <p:anim calcmode="lin" valueType="num" p14:bounceEnd="60000">
                                          <p:cBhvr additive="base">
                                            <p:cTn id="26" dur="10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grpId="0" nodeType="click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p:cTn id="31" dur="500" fill="hold"/>
                                            <p:tgtEl>
                                              <p:spTgt spid="2"/>
                                            </p:tgtEl>
                                            <p:attrNameLst>
                                              <p:attrName>ppt_w</p:attrName>
                                            </p:attrNameLst>
                                          </p:cBhvr>
                                          <p:tavLst>
                                            <p:tav tm="0">
                                              <p:val>
                                                <p:fltVal val="0"/>
                                              </p:val>
                                            </p:tav>
                                            <p:tav tm="100000">
                                              <p:val>
                                                <p:strVal val="#ppt_w"/>
                                              </p:val>
                                            </p:tav>
                                          </p:tavLst>
                                        </p:anim>
                                        <p:anim calcmode="lin" valueType="num">
                                          <p:cBhvr>
                                            <p:cTn id="32" dur="500" fill="hold"/>
                                            <p:tgtEl>
                                              <p:spTgt spid="2"/>
                                            </p:tgtEl>
                                            <p:attrNameLst>
                                              <p:attrName>ppt_h</p:attrName>
                                            </p:attrNameLst>
                                          </p:cBhvr>
                                          <p:tavLst>
                                            <p:tav tm="0">
                                              <p:val>
                                                <p:fltVal val="0"/>
                                              </p:val>
                                            </p:tav>
                                            <p:tav tm="100000">
                                              <p:val>
                                                <p:strVal val="#ppt_h"/>
                                              </p:val>
                                            </p:tav>
                                          </p:tavLst>
                                        </p:anim>
                                        <p:animEffect transition="in" filter="fade">
                                          <p:cBhvr>
                                            <p:cTn id="33" dur="500"/>
                                            <p:tgtEl>
                                              <p:spTgt spid="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3"/>
                                            </p:tgtEl>
                                            <p:attrNameLst>
                                              <p:attrName>style.visibility</p:attrName>
                                            </p:attrNameLst>
                                          </p:cBhvr>
                                          <p:to>
                                            <p:strVal val="visible"/>
                                          </p:to>
                                        </p:set>
                                        <p:anim calcmode="lin" valueType="num">
                                          <p:cBhvr>
                                            <p:cTn id="36" dur="500" fill="hold"/>
                                            <p:tgtEl>
                                              <p:spTgt spid="3"/>
                                            </p:tgtEl>
                                            <p:attrNameLst>
                                              <p:attrName>ppt_w</p:attrName>
                                            </p:attrNameLst>
                                          </p:cBhvr>
                                          <p:tavLst>
                                            <p:tav tm="0">
                                              <p:val>
                                                <p:fltVal val="0"/>
                                              </p:val>
                                            </p:tav>
                                            <p:tav tm="100000">
                                              <p:val>
                                                <p:strVal val="#ppt_w"/>
                                              </p:val>
                                            </p:tav>
                                          </p:tavLst>
                                        </p:anim>
                                        <p:anim calcmode="lin" valueType="num">
                                          <p:cBhvr>
                                            <p:cTn id="37" dur="500" fill="hold"/>
                                            <p:tgtEl>
                                              <p:spTgt spid="3"/>
                                            </p:tgtEl>
                                            <p:attrNameLst>
                                              <p:attrName>ppt_h</p:attrName>
                                            </p:attrNameLst>
                                          </p:cBhvr>
                                          <p:tavLst>
                                            <p:tav tm="0">
                                              <p:val>
                                                <p:fltVal val="0"/>
                                              </p:val>
                                            </p:tav>
                                            <p:tav tm="100000">
                                              <p:val>
                                                <p:strVal val="#ppt_h"/>
                                              </p:val>
                                            </p:tav>
                                          </p:tavLst>
                                        </p:anim>
                                        <p:animEffect transition="in" filter="fade">
                                          <p:cBhvr>
                                            <p:cTn id="38" dur="500"/>
                                            <p:tgtEl>
                                              <p:spTgt spid="3"/>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4"/>
                                            </p:tgtEl>
                                            <p:attrNameLst>
                                              <p:attrName>style.visibility</p:attrName>
                                            </p:attrNameLst>
                                          </p:cBhvr>
                                          <p:to>
                                            <p:strVal val="visible"/>
                                          </p:to>
                                        </p:set>
                                        <p:anim calcmode="lin" valueType="num">
                                          <p:cBhvr>
                                            <p:cTn id="41" dur="500" fill="hold"/>
                                            <p:tgtEl>
                                              <p:spTgt spid="4"/>
                                            </p:tgtEl>
                                            <p:attrNameLst>
                                              <p:attrName>ppt_w</p:attrName>
                                            </p:attrNameLst>
                                          </p:cBhvr>
                                          <p:tavLst>
                                            <p:tav tm="0">
                                              <p:val>
                                                <p:fltVal val="0"/>
                                              </p:val>
                                            </p:tav>
                                            <p:tav tm="100000">
                                              <p:val>
                                                <p:strVal val="#ppt_w"/>
                                              </p:val>
                                            </p:tav>
                                          </p:tavLst>
                                        </p:anim>
                                        <p:anim calcmode="lin" valueType="num">
                                          <p:cBhvr>
                                            <p:cTn id="42" dur="500" fill="hold"/>
                                            <p:tgtEl>
                                              <p:spTgt spid="4"/>
                                            </p:tgtEl>
                                            <p:attrNameLst>
                                              <p:attrName>ppt_h</p:attrName>
                                            </p:attrNameLst>
                                          </p:cBhvr>
                                          <p:tavLst>
                                            <p:tav tm="0">
                                              <p:val>
                                                <p:fltVal val="0"/>
                                              </p:val>
                                            </p:tav>
                                            <p:tav tm="100000">
                                              <p:val>
                                                <p:strVal val="#ppt_h"/>
                                              </p:val>
                                            </p:tav>
                                          </p:tavLst>
                                        </p:anim>
                                        <p:animEffect transition="in" filter="fade">
                                          <p:cBhvr>
                                            <p:cTn id="43" dur="500"/>
                                            <p:tgtEl>
                                              <p:spTgt spid="4"/>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500" fill="hold"/>
                                            <p:tgtEl>
                                              <p:spTgt spid="7"/>
                                            </p:tgtEl>
                                            <p:attrNameLst>
                                              <p:attrName>ppt_w</p:attrName>
                                            </p:attrNameLst>
                                          </p:cBhvr>
                                          <p:tavLst>
                                            <p:tav tm="0">
                                              <p:val>
                                                <p:fltVal val="0"/>
                                              </p:val>
                                            </p:tav>
                                            <p:tav tm="100000">
                                              <p:val>
                                                <p:strVal val="#ppt_w"/>
                                              </p:val>
                                            </p:tav>
                                          </p:tavLst>
                                        </p:anim>
                                        <p:anim calcmode="lin" valueType="num">
                                          <p:cBhvr>
                                            <p:cTn id="47" dur="500" fill="hold"/>
                                            <p:tgtEl>
                                              <p:spTgt spid="7"/>
                                            </p:tgtEl>
                                            <p:attrNameLst>
                                              <p:attrName>ppt_h</p:attrName>
                                            </p:attrNameLst>
                                          </p:cBhvr>
                                          <p:tavLst>
                                            <p:tav tm="0">
                                              <p:val>
                                                <p:fltVal val="0"/>
                                              </p:val>
                                            </p:tav>
                                            <p:tav tm="100000">
                                              <p:val>
                                                <p:strVal val="#ppt_h"/>
                                              </p:val>
                                            </p:tav>
                                          </p:tavLst>
                                        </p:anim>
                                        <p:animEffect transition="in" filter="fade">
                                          <p:cBhvr>
                                            <p:cTn id="48" dur="500"/>
                                            <p:tgtEl>
                                              <p:spTgt spid="7"/>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500" fill="hold"/>
                                            <p:tgtEl>
                                              <p:spTgt spid="9"/>
                                            </p:tgtEl>
                                            <p:attrNameLst>
                                              <p:attrName>ppt_w</p:attrName>
                                            </p:attrNameLst>
                                          </p:cBhvr>
                                          <p:tavLst>
                                            <p:tav tm="0">
                                              <p:val>
                                                <p:fltVal val="0"/>
                                              </p:val>
                                            </p:tav>
                                            <p:tav tm="100000">
                                              <p:val>
                                                <p:strVal val="#ppt_w"/>
                                              </p:val>
                                            </p:tav>
                                          </p:tavLst>
                                        </p:anim>
                                        <p:anim calcmode="lin" valueType="num">
                                          <p:cBhvr>
                                            <p:cTn id="52" dur="500" fill="hold"/>
                                            <p:tgtEl>
                                              <p:spTgt spid="9"/>
                                            </p:tgtEl>
                                            <p:attrNameLst>
                                              <p:attrName>ppt_h</p:attrName>
                                            </p:attrNameLst>
                                          </p:cBhvr>
                                          <p:tavLst>
                                            <p:tav tm="0">
                                              <p:val>
                                                <p:fltVal val="0"/>
                                              </p:val>
                                            </p:tav>
                                            <p:tav tm="100000">
                                              <p:val>
                                                <p:strVal val="#ppt_h"/>
                                              </p:val>
                                            </p:tav>
                                          </p:tavLst>
                                        </p:anim>
                                        <p:animEffect transition="in" filter="fade">
                                          <p:cBhvr>
                                            <p:cTn id="53" dur="500"/>
                                            <p:tgtEl>
                                              <p:spTgt spid="9"/>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p:cTn id="56" dur="500" fill="hold"/>
                                            <p:tgtEl>
                                              <p:spTgt spid="10"/>
                                            </p:tgtEl>
                                            <p:attrNameLst>
                                              <p:attrName>ppt_w</p:attrName>
                                            </p:attrNameLst>
                                          </p:cBhvr>
                                          <p:tavLst>
                                            <p:tav tm="0">
                                              <p:val>
                                                <p:fltVal val="0"/>
                                              </p:val>
                                            </p:tav>
                                            <p:tav tm="100000">
                                              <p:val>
                                                <p:strVal val="#ppt_w"/>
                                              </p:val>
                                            </p:tav>
                                          </p:tavLst>
                                        </p:anim>
                                        <p:anim calcmode="lin" valueType="num">
                                          <p:cBhvr>
                                            <p:cTn id="57" dur="500" fill="hold"/>
                                            <p:tgtEl>
                                              <p:spTgt spid="10"/>
                                            </p:tgtEl>
                                            <p:attrNameLst>
                                              <p:attrName>ppt_h</p:attrName>
                                            </p:attrNameLst>
                                          </p:cBhvr>
                                          <p:tavLst>
                                            <p:tav tm="0">
                                              <p:val>
                                                <p:fltVal val="0"/>
                                              </p:val>
                                            </p:tav>
                                            <p:tav tm="100000">
                                              <p:val>
                                                <p:strVal val="#ppt_h"/>
                                              </p:val>
                                            </p:tav>
                                          </p:tavLst>
                                        </p:anim>
                                        <p:animEffect transition="in" filter="fade">
                                          <p:cBhvr>
                                            <p:cTn id="58" dur="500"/>
                                            <p:tgtEl>
                                              <p:spTgt spid="10"/>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p:cTn id="61" dur="500" fill="hold"/>
                                            <p:tgtEl>
                                              <p:spTgt spid="12"/>
                                            </p:tgtEl>
                                            <p:attrNameLst>
                                              <p:attrName>ppt_w</p:attrName>
                                            </p:attrNameLst>
                                          </p:cBhvr>
                                          <p:tavLst>
                                            <p:tav tm="0">
                                              <p:val>
                                                <p:fltVal val="0"/>
                                              </p:val>
                                            </p:tav>
                                            <p:tav tm="100000">
                                              <p:val>
                                                <p:strVal val="#ppt_w"/>
                                              </p:val>
                                            </p:tav>
                                          </p:tavLst>
                                        </p:anim>
                                        <p:anim calcmode="lin" valueType="num">
                                          <p:cBhvr>
                                            <p:cTn id="62" dur="500" fill="hold"/>
                                            <p:tgtEl>
                                              <p:spTgt spid="12"/>
                                            </p:tgtEl>
                                            <p:attrNameLst>
                                              <p:attrName>ppt_h</p:attrName>
                                            </p:attrNameLst>
                                          </p:cBhvr>
                                          <p:tavLst>
                                            <p:tav tm="0">
                                              <p:val>
                                                <p:fltVal val="0"/>
                                              </p:val>
                                            </p:tav>
                                            <p:tav tm="100000">
                                              <p:val>
                                                <p:strVal val="#ppt_h"/>
                                              </p:val>
                                            </p:tav>
                                          </p:tavLst>
                                        </p:anim>
                                        <p:animEffect transition="in" filter="fade">
                                          <p:cBhvr>
                                            <p:cTn id="63" dur="500"/>
                                            <p:tgtEl>
                                              <p:spTgt spid="12"/>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3"/>
                                            </p:tgtEl>
                                            <p:attrNameLst>
                                              <p:attrName>style.visibility</p:attrName>
                                            </p:attrNameLst>
                                          </p:cBhvr>
                                          <p:to>
                                            <p:strVal val="visible"/>
                                          </p:to>
                                        </p:set>
                                        <p:anim calcmode="lin" valueType="num">
                                          <p:cBhvr>
                                            <p:cTn id="66" dur="500" fill="hold"/>
                                            <p:tgtEl>
                                              <p:spTgt spid="13"/>
                                            </p:tgtEl>
                                            <p:attrNameLst>
                                              <p:attrName>ppt_w</p:attrName>
                                            </p:attrNameLst>
                                          </p:cBhvr>
                                          <p:tavLst>
                                            <p:tav tm="0">
                                              <p:val>
                                                <p:fltVal val="0"/>
                                              </p:val>
                                            </p:tav>
                                            <p:tav tm="100000">
                                              <p:val>
                                                <p:strVal val="#ppt_w"/>
                                              </p:val>
                                            </p:tav>
                                          </p:tavLst>
                                        </p:anim>
                                        <p:anim calcmode="lin" valueType="num">
                                          <p:cBhvr>
                                            <p:cTn id="67" dur="500" fill="hold"/>
                                            <p:tgtEl>
                                              <p:spTgt spid="13"/>
                                            </p:tgtEl>
                                            <p:attrNameLst>
                                              <p:attrName>ppt_h</p:attrName>
                                            </p:attrNameLst>
                                          </p:cBhvr>
                                          <p:tavLst>
                                            <p:tav tm="0">
                                              <p:val>
                                                <p:fltVal val="0"/>
                                              </p:val>
                                            </p:tav>
                                            <p:tav tm="100000">
                                              <p:val>
                                                <p:strVal val="#ppt_h"/>
                                              </p:val>
                                            </p:tav>
                                          </p:tavLst>
                                        </p:anim>
                                        <p:animEffect transition="in" filter="fade">
                                          <p:cBhvr>
                                            <p:cTn id="68" dur="500"/>
                                            <p:tgtEl>
                                              <p:spTgt spid="13"/>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5" grpId="0"/>
          <p:bldP spid="8" grpId="0"/>
          <p:bldP spid="2" grpId="0" animBg="1"/>
          <p:bldP spid="3" grpId="0" animBg="1"/>
          <p:bldP spid="4" grpId="0" animBg="1"/>
          <p:bldP spid="7" grpId="0" animBg="1"/>
          <p:bldP spid="9" grpId="0" animBg="1"/>
          <p:bldP spid="10" grpId="0" animBg="1"/>
          <p:bldP spid="12" grpId="0" animBg="1"/>
          <p:bldP spid="13" grpId="0" animBg="1"/>
          <p:bldP spid="16"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randombar(horizontal)">
                                          <p:cBhvr>
                                            <p:cTn id="7" dur="500"/>
                                            <p:tgtEl>
                                              <p:spTgt spid="15"/>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900" decel="100000" fill="hold"/>
                                            <p:tgtEl>
                                              <p:spTgt spid="5"/>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anim calcmode="lin" valueType="num">
                                          <p:cBhvr>
                                            <p:cTn id="18" dur="1000" fill="hold"/>
                                            <p:tgtEl>
                                              <p:spTgt spid="8"/>
                                            </p:tgtEl>
                                            <p:attrNameLst>
                                              <p:attrName>ppt_x</p:attrName>
                                            </p:attrNameLst>
                                          </p:cBhvr>
                                          <p:tavLst>
                                            <p:tav tm="0">
                                              <p:val>
                                                <p:strVal val="#ppt_x"/>
                                              </p:val>
                                            </p:tav>
                                            <p:tav tm="100000">
                                              <p:val>
                                                <p:strVal val="#ppt_x"/>
                                              </p:val>
                                            </p:tav>
                                          </p:tavLst>
                                        </p:anim>
                                        <p:anim calcmode="lin" valueType="num">
                                          <p:cBhvr>
                                            <p:cTn id="19" dur="900" decel="100000" fill="hold"/>
                                            <p:tgtEl>
                                              <p:spTgt spid="8"/>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12" fill="hold" nodeType="click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1000" fill="hold"/>
                                            <p:tgtEl>
                                              <p:spTgt spid="11"/>
                                            </p:tgtEl>
                                            <p:attrNameLst>
                                              <p:attrName>ppt_x</p:attrName>
                                            </p:attrNameLst>
                                          </p:cBhvr>
                                          <p:tavLst>
                                            <p:tav tm="0">
                                              <p:val>
                                                <p:strVal val="0-#ppt_w/2"/>
                                              </p:val>
                                            </p:tav>
                                            <p:tav tm="100000">
                                              <p:val>
                                                <p:strVal val="#ppt_x"/>
                                              </p:val>
                                            </p:tav>
                                          </p:tavLst>
                                        </p:anim>
                                        <p:anim calcmode="lin" valueType="num">
                                          <p:cBhvr additive="base">
                                            <p:cTn id="26" dur="10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grpId="0" nodeType="click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p:cTn id="31" dur="500" fill="hold"/>
                                            <p:tgtEl>
                                              <p:spTgt spid="2"/>
                                            </p:tgtEl>
                                            <p:attrNameLst>
                                              <p:attrName>ppt_w</p:attrName>
                                            </p:attrNameLst>
                                          </p:cBhvr>
                                          <p:tavLst>
                                            <p:tav tm="0">
                                              <p:val>
                                                <p:fltVal val="0"/>
                                              </p:val>
                                            </p:tav>
                                            <p:tav tm="100000">
                                              <p:val>
                                                <p:strVal val="#ppt_w"/>
                                              </p:val>
                                            </p:tav>
                                          </p:tavLst>
                                        </p:anim>
                                        <p:anim calcmode="lin" valueType="num">
                                          <p:cBhvr>
                                            <p:cTn id="32" dur="500" fill="hold"/>
                                            <p:tgtEl>
                                              <p:spTgt spid="2"/>
                                            </p:tgtEl>
                                            <p:attrNameLst>
                                              <p:attrName>ppt_h</p:attrName>
                                            </p:attrNameLst>
                                          </p:cBhvr>
                                          <p:tavLst>
                                            <p:tav tm="0">
                                              <p:val>
                                                <p:fltVal val="0"/>
                                              </p:val>
                                            </p:tav>
                                            <p:tav tm="100000">
                                              <p:val>
                                                <p:strVal val="#ppt_h"/>
                                              </p:val>
                                            </p:tav>
                                          </p:tavLst>
                                        </p:anim>
                                        <p:animEffect transition="in" filter="fade">
                                          <p:cBhvr>
                                            <p:cTn id="33" dur="500"/>
                                            <p:tgtEl>
                                              <p:spTgt spid="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3"/>
                                            </p:tgtEl>
                                            <p:attrNameLst>
                                              <p:attrName>style.visibility</p:attrName>
                                            </p:attrNameLst>
                                          </p:cBhvr>
                                          <p:to>
                                            <p:strVal val="visible"/>
                                          </p:to>
                                        </p:set>
                                        <p:anim calcmode="lin" valueType="num">
                                          <p:cBhvr>
                                            <p:cTn id="36" dur="500" fill="hold"/>
                                            <p:tgtEl>
                                              <p:spTgt spid="3"/>
                                            </p:tgtEl>
                                            <p:attrNameLst>
                                              <p:attrName>ppt_w</p:attrName>
                                            </p:attrNameLst>
                                          </p:cBhvr>
                                          <p:tavLst>
                                            <p:tav tm="0">
                                              <p:val>
                                                <p:fltVal val="0"/>
                                              </p:val>
                                            </p:tav>
                                            <p:tav tm="100000">
                                              <p:val>
                                                <p:strVal val="#ppt_w"/>
                                              </p:val>
                                            </p:tav>
                                          </p:tavLst>
                                        </p:anim>
                                        <p:anim calcmode="lin" valueType="num">
                                          <p:cBhvr>
                                            <p:cTn id="37" dur="500" fill="hold"/>
                                            <p:tgtEl>
                                              <p:spTgt spid="3"/>
                                            </p:tgtEl>
                                            <p:attrNameLst>
                                              <p:attrName>ppt_h</p:attrName>
                                            </p:attrNameLst>
                                          </p:cBhvr>
                                          <p:tavLst>
                                            <p:tav tm="0">
                                              <p:val>
                                                <p:fltVal val="0"/>
                                              </p:val>
                                            </p:tav>
                                            <p:tav tm="100000">
                                              <p:val>
                                                <p:strVal val="#ppt_h"/>
                                              </p:val>
                                            </p:tav>
                                          </p:tavLst>
                                        </p:anim>
                                        <p:animEffect transition="in" filter="fade">
                                          <p:cBhvr>
                                            <p:cTn id="38" dur="500"/>
                                            <p:tgtEl>
                                              <p:spTgt spid="3"/>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4"/>
                                            </p:tgtEl>
                                            <p:attrNameLst>
                                              <p:attrName>style.visibility</p:attrName>
                                            </p:attrNameLst>
                                          </p:cBhvr>
                                          <p:to>
                                            <p:strVal val="visible"/>
                                          </p:to>
                                        </p:set>
                                        <p:anim calcmode="lin" valueType="num">
                                          <p:cBhvr>
                                            <p:cTn id="41" dur="500" fill="hold"/>
                                            <p:tgtEl>
                                              <p:spTgt spid="4"/>
                                            </p:tgtEl>
                                            <p:attrNameLst>
                                              <p:attrName>ppt_w</p:attrName>
                                            </p:attrNameLst>
                                          </p:cBhvr>
                                          <p:tavLst>
                                            <p:tav tm="0">
                                              <p:val>
                                                <p:fltVal val="0"/>
                                              </p:val>
                                            </p:tav>
                                            <p:tav tm="100000">
                                              <p:val>
                                                <p:strVal val="#ppt_w"/>
                                              </p:val>
                                            </p:tav>
                                          </p:tavLst>
                                        </p:anim>
                                        <p:anim calcmode="lin" valueType="num">
                                          <p:cBhvr>
                                            <p:cTn id="42" dur="500" fill="hold"/>
                                            <p:tgtEl>
                                              <p:spTgt spid="4"/>
                                            </p:tgtEl>
                                            <p:attrNameLst>
                                              <p:attrName>ppt_h</p:attrName>
                                            </p:attrNameLst>
                                          </p:cBhvr>
                                          <p:tavLst>
                                            <p:tav tm="0">
                                              <p:val>
                                                <p:fltVal val="0"/>
                                              </p:val>
                                            </p:tav>
                                            <p:tav tm="100000">
                                              <p:val>
                                                <p:strVal val="#ppt_h"/>
                                              </p:val>
                                            </p:tav>
                                          </p:tavLst>
                                        </p:anim>
                                        <p:animEffect transition="in" filter="fade">
                                          <p:cBhvr>
                                            <p:cTn id="43" dur="500"/>
                                            <p:tgtEl>
                                              <p:spTgt spid="4"/>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500" fill="hold"/>
                                            <p:tgtEl>
                                              <p:spTgt spid="7"/>
                                            </p:tgtEl>
                                            <p:attrNameLst>
                                              <p:attrName>ppt_w</p:attrName>
                                            </p:attrNameLst>
                                          </p:cBhvr>
                                          <p:tavLst>
                                            <p:tav tm="0">
                                              <p:val>
                                                <p:fltVal val="0"/>
                                              </p:val>
                                            </p:tav>
                                            <p:tav tm="100000">
                                              <p:val>
                                                <p:strVal val="#ppt_w"/>
                                              </p:val>
                                            </p:tav>
                                          </p:tavLst>
                                        </p:anim>
                                        <p:anim calcmode="lin" valueType="num">
                                          <p:cBhvr>
                                            <p:cTn id="47" dur="500" fill="hold"/>
                                            <p:tgtEl>
                                              <p:spTgt spid="7"/>
                                            </p:tgtEl>
                                            <p:attrNameLst>
                                              <p:attrName>ppt_h</p:attrName>
                                            </p:attrNameLst>
                                          </p:cBhvr>
                                          <p:tavLst>
                                            <p:tav tm="0">
                                              <p:val>
                                                <p:fltVal val="0"/>
                                              </p:val>
                                            </p:tav>
                                            <p:tav tm="100000">
                                              <p:val>
                                                <p:strVal val="#ppt_h"/>
                                              </p:val>
                                            </p:tav>
                                          </p:tavLst>
                                        </p:anim>
                                        <p:animEffect transition="in" filter="fade">
                                          <p:cBhvr>
                                            <p:cTn id="48" dur="500"/>
                                            <p:tgtEl>
                                              <p:spTgt spid="7"/>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500" fill="hold"/>
                                            <p:tgtEl>
                                              <p:spTgt spid="9"/>
                                            </p:tgtEl>
                                            <p:attrNameLst>
                                              <p:attrName>ppt_w</p:attrName>
                                            </p:attrNameLst>
                                          </p:cBhvr>
                                          <p:tavLst>
                                            <p:tav tm="0">
                                              <p:val>
                                                <p:fltVal val="0"/>
                                              </p:val>
                                            </p:tav>
                                            <p:tav tm="100000">
                                              <p:val>
                                                <p:strVal val="#ppt_w"/>
                                              </p:val>
                                            </p:tav>
                                          </p:tavLst>
                                        </p:anim>
                                        <p:anim calcmode="lin" valueType="num">
                                          <p:cBhvr>
                                            <p:cTn id="52" dur="500" fill="hold"/>
                                            <p:tgtEl>
                                              <p:spTgt spid="9"/>
                                            </p:tgtEl>
                                            <p:attrNameLst>
                                              <p:attrName>ppt_h</p:attrName>
                                            </p:attrNameLst>
                                          </p:cBhvr>
                                          <p:tavLst>
                                            <p:tav tm="0">
                                              <p:val>
                                                <p:fltVal val="0"/>
                                              </p:val>
                                            </p:tav>
                                            <p:tav tm="100000">
                                              <p:val>
                                                <p:strVal val="#ppt_h"/>
                                              </p:val>
                                            </p:tav>
                                          </p:tavLst>
                                        </p:anim>
                                        <p:animEffect transition="in" filter="fade">
                                          <p:cBhvr>
                                            <p:cTn id="53" dur="500"/>
                                            <p:tgtEl>
                                              <p:spTgt spid="9"/>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p:cTn id="56" dur="500" fill="hold"/>
                                            <p:tgtEl>
                                              <p:spTgt spid="10"/>
                                            </p:tgtEl>
                                            <p:attrNameLst>
                                              <p:attrName>ppt_w</p:attrName>
                                            </p:attrNameLst>
                                          </p:cBhvr>
                                          <p:tavLst>
                                            <p:tav tm="0">
                                              <p:val>
                                                <p:fltVal val="0"/>
                                              </p:val>
                                            </p:tav>
                                            <p:tav tm="100000">
                                              <p:val>
                                                <p:strVal val="#ppt_w"/>
                                              </p:val>
                                            </p:tav>
                                          </p:tavLst>
                                        </p:anim>
                                        <p:anim calcmode="lin" valueType="num">
                                          <p:cBhvr>
                                            <p:cTn id="57" dur="500" fill="hold"/>
                                            <p:tgtEl>
                                              <p:spTgt spid="10"/>
                                            </p:tgtEl>
                                            <p:attrNameLst>
                                              <p:attrName>ppt_h</p:attrName>
                                            </p:attrNameLst>
                                          </p:cBhvr>
                                          <p:tavLst>
                                            <p:tav tm="0">
                                              <p:val>
                                                <p:fltVal val="0"/>
                                              </p:val>
                                            </p:tav>
                                            <p:tav tm="100000">
                                              <p:val>
                                                <p:strVal val="#ppt_h"/>
                                              </p:val>
                                            </p:tav>
                                          </p:tavLst>
                                        </p:anim>
                                        <p:animEffect transition="in" filter="fade">
                                          <p:cBhvr>
                                            <p:cTn id="58" dur="500"/>
                                            <p:tgtEl>
                                              <p:spTgt spid="10"/>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p:cTn id="61" dur="500" fill="hold"/>
                                            <p:tgtEl>
                                              <p:spTgt spid="12"/>
                                            </p:tgtEl>
                                            <p:attrNameLst>
                                              <p:attrName>ppt_w</p:attrName>
                                            </p:attrNameLst>
                                          </p:cBhvr>
                                          <p:tavLst>
                                            <p:tav tm="0">
                                              <p:val>
                                                <p:fltVal val="0"/>
                                              </p:val>
                                            </p:tav>
                                            <p:tav tm="100000">
                                              <p:val>
                                                <p:strVal val="#ppt_w"/>
                                              </p:val>
                                            </p:tav>
                                          </p:tavLst>
                                        </p:anim>
                                        <p:anim calcmode="lin" valueType="num">
                                          <p:cBhvr>
                                            <p:cTn id="62" dur="500" fill="hold"/>
                                            <p:tgtEl>
                                              <p:spTgt spid="12"/>
                                            </p:tgtEl>
                                            <p:attrNameLst>
                                              <p:attrName>ppt_h</p:attrName>
                                            </p:attrNameLst>
                                          </p:cBhvr>
                                          <p:tavLst>
                                            <p:tav tm="0">
                                              <p:val>
                                                <p:fltVal val="0"/>
                                              </p:val>
                                            </p:tav>
                                            <p:tav tm="100000">
                                              <p:val>
                                                <p:strVal val="#ppt_h"/>
                                              </p:val>
                                            </p:tav>
                                          </p:tavLst>
                                        </p:anim>
                                        <p:animEffect transition="in" filter="fade">
                                          <p:cBhvr>
                                            <p:cTn id="63" dur="500"/>
                                            <p:tgtEl>
                                              <p:spTgt spid="12"/>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3"/>
                                            </p:tgtEl>
                                            <p:attrNameLst>
                                              <p:attrName>style.visibility</p:attrName>
                                            </p:attrNameLst>
                                          </p:cBhvr>
                                          <p:to>
                                            <p:strVal val="visible"/>
                                          </p:to>
                                        </p:set>
                                        <p:anim calcmode="lin" valueType="num">
                                          <p:cBhvr>
                                            <p:cTn id="66" dur="500" fill="hold"/>
                                            <p:tgtEl>
                                              <p:spTgt spid="13"/>
                                            </p:tgtEl>
                                            <p:attrNameLst>
                                              <p:attrName>ppt_w</p:attrName>
                                            </p:attrNameLst>
                                          </p:cBhvr>
                                          <p:tavLst>
                                            <p:tav tm="0">
                                              <p:val>
                                                <p:fltVal val="0"/>
                                              </p:val>
                                            </p:tav>
                                            <p:tav tm="100000">
                                              <p:val>
                                                <p:strVal val="#ppt_w"/>
                                              </p:val>
                                            </p:tav>
                                          </p:tavLst>
                                        </p:anim>
                                        <p:anim calcmode="lin" valueType="num">
                                          <p:cBhvr>
                                            <p:cTn id="67" dur="500" fill="hold"/>
                                            <p:tgtEl>
                                              <p:spTgt spid="13"/>
                                            </p:tgtEl>
                                            <p:attrNameLst>
                                              <p:attrName>ppt_h</p:attrName>
                                            </p:attrNameLst>
                                          </p:cBhvr>
                                          <p:tavLst>
                                            <p:tav tm="0">
                                              <p:val>
                                                <p:fltVal val="0"/>
                                              </p:val>
                                            </p:tav>
                                            <p:tav tm="100000">
                                              <p:val>
                                                <p:strVal val="#ppt_h"/>
                                              </p:val>
                                            </p:tav>
                                          </p:tavLst>
                                        </p:anim>
                                        <p:animEffect transition="in" filter="fade">
                                          <p:cBhvr>
                                            <p:cTn id="68" dur="500"/>
                                            <p:tgtEl>
                                              <p:spTgt spid="13"/>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5" grpId="0"/>
          <p:bldP spid="8" grpId="0"/>
          <p:bldP spid="2" grpId="0" animBg="1"/>
          <p:bldP spid="3" grpId="0" animBg="1"/>
          <p:bldP spid="4" grpId="0" animBg="1"/>
          <p:bldP spid="7" grpId="0" animBg="1"/>
          <p:bldP spid="9" grpId="0" animBg="1"/>
          <p:bldP spid="10" grpId="0" animBg="1"/>
          <p:bldP spid="12" grpId="0" animBg="1"/>
          <p:bldP spid="13" grpId="0" animBg="1"/>
          <p:bldP spid="16" grpId="0" animBg="1"/>
        </p:bldLst>
      </p:timing>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771AF17-D2ED-B63E-4D56-2C0E148FBED0}"/>
              </a:ext>
            </a:extLst>
          </p:cNvPr>
          <p:cNvPicPr>
            <a:picLocks noChangeAspect="1"/>
          </p:cNvPicPr>
          <p:nvPr/>
        </p:nvPicPr>
        <p:blipFill rotWithShape="1">
          <a:blip r:embed="rId2">
            <a:extLst>
              <a:ext uri="{BEBA8EAE-BF5A-486C-A8C5-ECC9F3942E4B}">
                <a14:imgProps xmlns:a14="http://schemas.microsoft.com/office/drawing/2010/main">
                  <a14:imgLayer r:embed="rId3">
                    <a14:imgEffect>
                      <a14:saturation sat="115000"/>
                    </a14:imgEffect>
                  </a14:imgLayer>
                </a14:imgProps>
              </a:ext>
            </a:extLst>
          </a:blip>
          <a:srcRect t="8768" b="-34"/>
          <a:stretch/>
        </p:blipFill>
        <p:spPr>
          <a:xfrm>
            <a:off x="0" y="0"/>
            <a:ext cx="12192000" cy="6858000"/>
          </a:xfrm>
          <a:prstGeom prst="rect">
            <a:avLst/>
          </a:prstGeom>
        </p:spPr>
      </p:pic>
      <p:sp>
        <p:nvSpPr>
          <p:cNvPr id="1066" name="Rectangle: Rounded Corners 1065">
            <a:extLst>
              <a:ext uri="{FF2B5EF4-FFF2-40B4-BE49-F238E27FC236}">
                <a16:creationId xmlns:a16="http://schemas.microsoft.com/office/drawing/2014/main" id="{2BF03BB6-0D0B-7DFF-B5B8-488BF6B03CC4}"/>
              </a:ext>
            </a:extLst>
          </p:cNvPr>
          <p:cNvSpPr/>
          <p:nvPr/>
        </p:nvSpPr>
        <p:spPr>
          <a:xfrm>
            <a:off x="576072" y="402145"/>
            <a:ext cx="11039856" cy="6138120"/>
          </a:xfrm>
          <a:prstGeom prst="roundRect">
            <a:avLst/>
          </a:prstGeom>
          <a:solidFill>
            <a:schemeClr val="bg1">
              <a:alpha val="96000"/>
            </a:schemeClr>
          </a:solidFill>
          <a:ln w="28575">
            <a:solidFill>
              <a:srgbClr val="0070C0">
                <a:alpha val="81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5" name="TextBox 4">
            <a:extLst>
              <a:ext uri="{FF2B5EF4-FFF2-40B4-BE49-F238E27FC236}">
                <a16:creationId xmlns:a16="http://schemas.microsoft.com/office/drawing/2014/main" id="{92500E87-21B8-6C98-6059-4F7F25C01B77}"/>
              </a:ext>
            </a:extLst>
          </p:cNvPr>
          <p:cNvSpPr txBox="1"/>
          <p:nvPr/>
        </p:nvSpPr>
        <p:spPr>
          <a:xfrm>
            <a:off x="944379" y="608645"/>
            <a:ext cx="7696939" cy="584775"/>
          </a:xfrm>
          <a:prstGeom prst="rect">
            <a:avLst/>
          </a:prstGeom>
          <a:noFill/>
        </p:spPr>
        <p:txBody>
          <a:bodyPr wrap="square" rtlCol="0">
            <a:spAutoFit/>
          </a:bodyPr>
          <a:lstStyle/>
          <a:p>
            <a:r>
              <a:rPr lang="en-US" sz="3200" dirty="0">
                <a:latin typeface="UTM Duepuntozero" panose="02040603050506020204" pitchFamily="18" charset="0"/>
              </a:rPr>
              <a:t>2. </a:t>
            </a:r>
            <a:r>
              <a:rPr lang="en-US" sz="3200" dirty="0" err="1">
                <a:latin typeface="UTM Duepuntozero" panose="02040603050506020204" pitchFamily="18" charset="0"/>
              </a:rPr>
              <a:t>Xếp</a:t>
            </a:r>
            <a:r>
              <a:rPr lang="en-US" sz="3200" dirty="0">
                <a:latin typeface="UTM Duepuntozero" panose="02040603050506020204" pitchFamily="18" charset="0"/>
              </a:rPr>
              <a:t> </a:t>
            </a:r>
            <a:r>
              <a:rPr lang="en-US" sz="3200" dirty="0" err="1">
                <a:latin typeface="UTM Duepuntozero" panose="02040603050506020204" pitchFamily="18" charset="0"/>
              </a:rPr>
              <a:t>các</a:t>
            </a:r>
            <a:r>
              <a:rPr lang="en-US" sz="3200" dirty="0">
                <a:latin typeface="UTM Duepuntozero" panose="02040603050506020204" pitchFamily="18" charset="0"/>
              </a:rPr>
              <a:t> </a:t>
            </a:r>
            <a:r>
              <a:rPr lang="en-US" sz="3200" dirty="0" err="1">
                <a:latin typeface="UTM Duepuntozero" panose="02040603050506020204" pitchFamily="18" charset="0"/>
              </a:rPr>
              <a:t>từ</a:t>
            </a:r>
            <a:r>
              <a:rPr lang="en-US" sz="3200" dirty="0">
                <a:latin typeface="UTM Duepuntozero" panose="02040603050506020204" pitchFamily="18" charset="0"/>
              </a:rPr>
              <a:t> </a:t>
            </a:r>
            <a:r>
              <a:rPr lang="en-US" sz="3200" dirty="0" err="1">
                <a:latin typeface="UTM Duepuntozero" panose="02040603050506020204" pitchFamily="18" charset="0"/>
              </a:rPr>
              <a:t>ngữ</a:t>
            </a:r>
            <a:r>
              <a:rPr lang="en-US" sz="3200" dirty="0">
                <a:latin typeface="UTM Duepuntozero" panose="02040603050506020204" pitchFamily="18" charset="0"/>
              </a:rPr>
              <a:t> </a:t>
            </a:r>
            <a:r>
              <a:rPr lang="en-US" sz="3200" dirty="0" err="1">
                <a:latin typeface="UTM Duepuntozero" panose="02040603050506020204" pitchFamily="18" charset="0"/>
              </a:rPr>
              <a:t>trong</a:t>
            </a:r>
            <a:r>
              <a:rPr lang="en-US" sz="3200" dirty="0">
                <a:latin typeface="UTM Duepuntozero" panose="02040603050506020204" pitchFamily="18" charset="0"/>
              </a:rPr>
              <a:t> </a:t>
            </a:r>
            <a:r>
              <a:rPr lang="en-US" sz="3200" dirty="0" err="1">
                <a:latin typeface="UTM Duepuntozero" panose="02040603050506020204" pitchFamily="18" charset="0"/>
              </a:rPr>
              <a:t>thẻ</a:t>
            </a:r>
            <a:r>
              <a:rPr lang="en-US" sz="3200" dirty="0">
                <a:latin typeface="UTM Duepuntozero" panose="02040603050506020204" pitchFamily="18" charset="0"/>
              </a:rPr>
              <a:t> </a:t>
            </a:r>
            <a:r>
              <a:rPr lang="en-US" sz="3200" dirty="0" err="1">
                <a:latin typeface="UTM Duepuntozero" panose="02040603050506020204" pitchFamily="18" charset="0"/>
              </a:rPr>
              <a:t>vào</a:t>
            </a:r>
            <a:r>
              <a:rPr lang="en-US" sz="3200" dirty="0">
                <a:latin typeface="UTM Duepuntozero" panose="02040603050506020204" pitchFamily="18" charset="0"/>
              </a:rPr>
              <a:t> 3 </a:t>
            </a:r>
            <a:r>
              <a:rPr lang="en-US" sz="3200" dirty="0" err="1">
                <a:latin typeface="UTM Duepuntozero" panose="02040603050506020204" pitchFamily="18" charset="0"/>
              </a:rPr>
              <a:t>nhóm</a:t>
            </a:r>
            <a:r>
              <a:rPr lang="en-US" sz="3200" dirty="0">
                <a:latin typeface="UTM Duepuntozero" panose="02040603050506020204" pitchFamily="18" charset="0"/>
              </a:rPr>
              <a:t>:</a:t>
            </a:r>
            <a:endParaRPr lang="vi-VN" sz="3200" dirty="0"/>
          </a:p>
        </p:txBody>
      </p:sp>
      <p:grpSp>
        <p:nvGrpSpPr>
          <p:cNvPr id="1065" name="Group 1064">
            <a:extLst>
              <a:ext uri="{FF2B5EF4-FFF2-40B4-BE49-F238E27FC236}">
                <a16:creationId xmlns:a16="http://schemas.microsoft.com/office/drawing/2014/main" id="{89AE1D5C-03A1-29EE-8E53-B6B9435D061E}"/>
              </a:ext>
            </a:extLst>
          </p:cNvPr>
          <p:cNvGrpSpPr/>
          <p:nvPr/>
        </p:nvGrpSpPr>
        <p:grpSpPr>
          <a:xfrm>
            <a:off x="1089621" y="1436961"/>
            <a:ext cx="9958750" cy="4746099"/>
            <a:chOff x="1089621" y="1436961"/>
            <a:chExt cx="9958750" cy="4746099"/>
          </a:xfrm>
        </p:grpSpPr>
        <p:grpSp>
          <p:nvGrpSpPr>
            <p:cNvPr id="23" name="Group 22">
              <a:extLst>
                <a:ext uri="{FF2B5EF4-FFF2-40B4-BE49-F238E27FC236}">
                  <a16:creationId xmlns:a16="http://schemas.microsoft.com/office/drawing/2014/main" id="{24380130-A28C-F1AD-1620-3F4EBED87991}"/>
                </a:ext>
              </a:extLst>
            </p:cNvPr>
            <p:cNvGrpSpPr/>
            <p:nvPr/>
          </p:nvGrpSpPr>
          <p:grpSpPr>
            <a:xfrm>
              <a:off x="1089621" y="1452950"/>
              <a:ext cx="2843333" cy="1330347"/>
              <a:chOff x="3806042" y="2317634"/>
              <a:chExt cx="2843333" cy="1330347"/>
            </a:xfrm>
          </p:grpSpPr>
          <p:grpSp>
            <p:nvGrpSpPr>
              <p:cNvPr id="12" name="Group 11">
                <a:extLst>
                  <a:ext uri="{FF2B5EF4-FFF2-40B4-BE49-F238E27FC236}">
                    <a16:creationId xmlns:a16="http://schemas.microsoft.com/office/drawing/2014/main" id="{6C57B48A-92D0-624C-6432-E360C577D16F}"/>
                  </a:ext>
                </a:extLst>
              </p:cNvPr>
              <p:cNvGrpSpPr/>
              <p:nvPr/>
            </p:nvGrpSpPr>
            <p:grpSpPr>
              <a:xfrm>
                <a:off x="3806042" y="2317634"/>
                <a:ext cx="2843333" cy="1330347"/>
                <a:chOff x="3806042" y="1881601"/>
                <a:chExt cx="3387602" cy="1766381"/>
              </a:xfrm>
            </p:grpSpPr>
            <p:sp>
              <p:nvSpPr>
                <p:cNvPr id="11" name="Freeform: Shape 10">
                  <a:extLst>
                    <a:ext uri="{FF2B5EF4-FFF2-40B4-BE49-F238E27FC236}">
                      <a16:creationId xmlns:a16="http://schemas.microsoft.com/office/drawing/2014/main" id="{C71DA31F-111C-B37B-B144-F5F23C076EBE}"/>
                    </a:ext>
                  </a:extLst>
                </p:cNvPr>
                <p:cNvSpPr/>
                <p:nvPr/>
              </p:nvSpPr>
              <p:spPr>
                <a:xfrm>
                  <a:off x="3962172" y="1881601"/>
                  <a:ext cx="3231472" cy="1751873"/>
                </a:xfrm>
                <a:custGeom>
                  <a:avLst/>
                  <a:gdLst>
                    <a:gd name="connsiteX0" fmla="*/ 1615736 w 3231472"/>
                    <a:gd name="connsiteY0" fmla="*/ 0 h 2060715"/>
                    <a:gd name="connsiteX1" fmla="*/ 3231472 w 3231472"/>
                    <a:gd name="connsiteY1" fmla="*/ 991529 h 2060715"/>
                    <a:gd name="connsiteX2" fmla="*/ 3040602 w 3231472"/>
                    <a:gd name="connsiteY2" fmla="*/ 991529 h 2060715"/>
                    <a:gd name="connsiteX3" fmla="*/ 3040602 w 3231472"/>
                    <a:gd name="connsiteY3" fmla="*/ 2060715 h 2060715"/>
                    <a:gd name="connsiteX4" fmla="*/ 190870 w 3231472"/>
                    <a:gd name="connsiteY4" fmla="*/ 2060715 h 2060715"/>
                    <a:gd name="connsiteX5" fmla="*/ 190870 w 3231472"/>
                    <a:gd name="connsiteY5" fmla="*/ 991529 h 2060715"/>
                    <a:gd name="connsiteX6" fmla="*/ 0 w 3231472"/>
                    <a:gd name="connsiteY6" fmla="*/ 991529 h 2060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31472" h="2060715">
                      <a:moveTo>
                        <a:pt x="1615736" y="0"/>
                      </a:moveTo>
                      <a:lnTo>
                        <a:pt x="3231472" y="991529"/>
                      </a:lnTo>
                      <a:lnTo>
                        <a:pt x="3040602" y="991529"/>
                      </a:lnTo>
                      <a:lnTo>
                        <a:pt x="3040602" y="2060715"/>
                      </a:lnTo>
                      <a:lnTo>
                        <a:pt x="190870" y="2060715"/>
                      </a:lnTo>
                      <a:lnTo>
                        <a:pt x="190870" y="991529"/>
                      </a:lnTo>
                      <a:lnTo>
                        <a:pt x="0" y="991529"/>
                      </a:lnTo>
                      <a:close/>
                    </a:path>
                  </a:pathLst>
                </a:custGeom>
                <a:solidFill>
                  <a:srgbClr val="FFDDFF"/>
                </a:solidFill>
                <a:ln w="19050">
                  <a:solidFill>
                    <a:srgbClr val="FF6699"/>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vi-VN" dirty="0"/>
                </a:p>
              </p:txBody>
            </p:sp>
            <p:pic>
              <p:nvPicPr>
                <p:cNvPr id="1026" name="Picture 2">
                  <a:extLst>
                    <a:ext uri="{FF2B5EF4-FFF2-40B4-BE49-F238E27FC236}">
                      <a16:creationId xmlns:a16="http://schemas.microsoft.com/office/drawing/2014/main" id="{2881B5C2-AFDB-C7A8-D600-3D3259D3AA8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0783573">
                  <a:off x="3806042" y="2929631"/>
                  <a:ext cx="718351" cy="718351"/>
                </a:xfrm>
                <a:prstGeom prst="rect">
                  <a:avLst/>
                </a:prstGeom>
                <a:noFill/>
                <a:extLst>
                  <a:ext uri="{909E8E84-426E-40DD-AFC4-6F175D3DCCD1}">
                    <a14:hiddenFill xmlns:a14="http://schemas.microsoft.com/office/drawing/2010/main">
                      <a:solidFill>
                        <a:srgbClr val="FFFFFF"/>
                      </a:solidFill>
                    </a14:hiddenFill>
                  </a:ext>
                </a:extLst>
              </p:spPr>
            </p:pic>
          </p:grpSp>
          <p:sp>
            <p:nvSpPr>
              <p:cNvPr id="13" name="TextBox 12">
                <a:extLst>
                  <a:ext uri="{FF2B5EF4-FFF2-40B4-BE49-F238E27FC236}">
                    <a16:creationId xmlns:a16="http://schemas.microsoft.com/office/drawing/2014/main" id="{C466F2A7-973B-51E4-5FB7-171BFF34A102}"/>
                  </a:ext>
                </a:extLst>
              </p:cNvPr>
              <p:cNvSpPr txBox="1"/>
              <p:nvPr/>
            </p:nvSpPr>
            <p:spPr>
              <a:xfrm>
                <a:off x="4456354" y="2839786"/>
                <a:ext cx="1928738" cy="584775"/>
              </a:xfrm>
              <a:prstGeom prst="rect">
                <a:avLst/>
              </a:prstGeom>
              <a:noFill/>
            </p:spPr>
            <p:txBody>
              <a:bodyPr wrap="square" rtlCol="0">
                <a:spAutoFit/>
              </a:bodyPr>
              <a:lstStyle/>
              <a:p>
                <a:r>
                  <a:rPr lang="en-US" sz="3200" dirty="0" err="1"/>
                  <a:t>mong</a:t>
                </a:r>
                <a:r>
                  <a:rPr lang="en-US" sz="3200" dirty="0"/>
                  <a:t> </a:t>
                </a:r>
                <a:r>
                  <a:rPr lang="en-US" sz="3200" dirty="0" err="1"/>
                  <a:t>đợi</a:t>
                </a:r>
                <a:endParaRPr lang="vi-VN" sz="3200" dirty="0"/>
              </a:p>
            </p:txBody>
          </p:sp>
        </p:grpSp>
        <p:grpSp>
          <p:nvGrpSpPr>
            <p:cNvPr id="24" name="Group 23">
              <a:extLst>
                <a:ext uri="{FF2B5EF4-FFF2-40B4-BE49-F238E27FC236}">
                  <a16:creationId xmlns:a16="http://schemas.microsoft.com/office/drawing/2014/main" id="{D565BD63-5F5F-3C95-5678-40F207572BEF}"/>
                </a:ext>
              </a:extLst>
            </p:cNvPr>
            <p:cNvGrpSpPr/>
            <p:nvPr/>
          </p:nvGrpSpPr>
          <p:grpSpPr>
            <a:xfrm>
              <a:off x="4610876" y="1442023"/>
              <a:ext cx="2843333" cy="1330347"/>
              <a:chOff x="6960093" y="2282275"/>
              <a:chExt cx="2843333" cy="1330347"/>
            </a:xfrm>
          </p:grpSpPr>
          <p:grpSp>
            <p:nvGrpSpPr>
              <p:cNvPr id="14" name="Group 13">
                <a:extLst>
                  <a:ext uri="{FF2B5EF4-FFF2-40B4-BE49-F238E27FC236}">
                    <a16:creationId xmlns:a16="http://schemas.microsoft.com/office/drawing/2014/main" id="{19D076F8-9589-A5C9-0529-C4AEEB932915}"/>
                  </a:ext>
                </a:extLst>
              </p:cNvPr>
              <p:cNvGrpSpPr/>
              <p:nvPr/>
            </p:nvGrpSpPr>
            <p:grpSpPr>
              <a:xfrm>
                <a:off x="6960093" y="2282275"/>
                <a:ext cx="2843333" cy="1330347"/>
                <a:chOff x="3806042" y="1881601"/>
                <a:chExt cx="3387602" cy="1766381"/>
              </a:xfrm>
            </p:grpSpPr>
            <p:sp>
              <p:nvSpPr>
                <p:cNvPr id="15" name="Freeform: Shape 14">
                  <a:extLst>
                    <a:ext uri="{FF2B5EF4-FFF2-40B4-BE49-F238E27FC236}">
                      <a16:creationId xmlns:a16="http://schemas.microsoft.com/office/drawing/2014/main" id="{89B4BE71-F50C-583B-F646-5935815DDC4E}"/>
                    </a:ext>
                  </a:extLst>
                </p:cNvPr>
                <p:cNvSpPr/>
                <p:nvPr/>
              </p:nvSpPr>
              <p:spPr>
                <a:xfrm>
                  <a:off x="3962172" y="1881601"/>
                  <a:ext cx="3231472" cy="1751873"/>
                </a:xfrm>
                <a:custGeom>
                  <a:avLst/>
                  <a:gdLst>
                    <a:gd name="connsiteX0" fmla="*/ 1615736 w 3231472"/>
                    <a:gd name="connsiteY0" fmla="*/ 0 h 2060715"/>
                    <a:gd name="connsiteX1" fmla="*/ 3231472 w 3231472"/>
                    <a:gd name="connsiteY1" fmla="*/ 991529 h 2060715"/>
                    <a:gd name="connsiteX2" fmla="*/ 3040602 w 3231472"/>
                    <a:gd name="connsiteY2" fmla="*/ 991529 h 2060715"/>
                    <a:gd name="connsiteX3" fmla="*/ 3040602 w 3231472"/>
                    <a:gd name="connsiteY3" fmla="*/ 2060715 h 2060715"/>
                    <a:gd name="connsiteX4" fmla="*/ 190870 w 3231472"/>
                    <a:gd name="connsiteY4" fmla="*/ 2060715 h 2060715"/>
                    <a:gd name="connsiteX5" fmla="*/ 190870 w 3231472"/>
                    <a:gd name="connsiteY5" fmla="*/ 991529 h 2060715"/>
                    <a:gd name="connsiteX6" fmla="*/ 0 w 3231472"/>
                    <a:gd name="connsiteY6" fmla="*/ 991529 h 2060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31472" h="2060715">
                      <a:moveTo>
                        <a:pt x="1615736" y="0"/>
                      </a:moveTo>
                      <a:lnTo>
                        <a:pt x="3231472" y="991529"/>
                      </a:lnTo>
                      <a:lnTo>
                        <a:pt x="3040602" y="991529"/>
                      </a:lnTo>
                      <a:lnTo>
                        <a:pt x="3040602" y="2060715"/>
                      </a:lnTo>
                      <a:lnTo>
                        <a:pt x="190870" y="2060715"/>
                      </a:lnTo>
                      <a:lnTo>
                        <a:pt x="190870" y="991529"/>
                      </a:lnTo>
                      <a:lnTo>
                        <a:pt x="0" y="991529"/>
                      </a:lnTo>
                      <a:close/>
                    </a:path>
                  </a:pathLst>
                </a:custGeom>
                <a:solidFill>
                  <a:srgbClr val="FFDDFF"/>
                </a:solidFill>
                <a:ln w="19050">
                  <a:solidFill>
                    <a:srgbClr val="FF6699"/>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vi-VN" dirty="0"/>
                </a:p>
              </p:txBody>
            </p:sp>
            <p:pic>
              <p:nvPicPr>
                <p:cNvPr id="16" name="Picture 2">
                  <a:extLst>
                    <a:ext uri="{FF2B5EF4-FFF2-40B4-BE49-F238E27FC236}">
                      <a16:creationId xmlns:a16="http://schemas.microsoft.com/office/drawing/2014/main" id="{CDE56C0F-3395-1C64-ECDB-C0B2EBD088D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0783573">
                  <a:off x="3806042" y="2929631"/>
                  <a:ext cx="718351" cy="718351"/>
                </a:xfrm>
                <a:prstGeom prst="rect">
                  <a:avLst/>
                </a:prstGeom>
                <a:noFill/>
                <a:extLst>
                  <a:ext uri="{909E8E84-426E-40DD-AFC4-6F175D3DCCD1}">
                    <a14:hiddenFill xmlns:a14="http://schemas.microsoft.com/office/drawing/2010/main">
                      <a:solidFill>
                        <a:srgbClr val="FFFFFF"/>
                      </a:solidFill>
                    </a14:hiddenFill>
                  </a:ext>
                </a:extLst>
              </p:spPr>
            </p:pic>
          </p:grpSp>
          <p:sp>
            <p:nvSpPr>
              <p:cNvPr id="17" name="TextBox 16">
                <a:extLst>
                  <a:ext uri="{FF2B5EF4-FFF2-40B4-BE49-F238E27FC236}">
                    <a16:creationId xmlns:a16="http://schemas.microsoft.com/office/drawing/2014/main" id="{289AFAAA-DDCD-882F-831D-51387FE3D6B1}"/>
                  </a:ext>
                </a:extLst>
              </p:cNvPr>
              <p:cNvSpPr txBox="1"/>
              <p:nvPr/>
            </p:nvSpPr>
            <p:spPr>
              <a:xfrm>
                <a:off x="7395645" y="2839786"/>
                <a:ext cx="2315840" cy="584775"/>
              </a:xfrm>
              <a:prstGeom prst="rect">
                <a:avLst/>
              </a:prstGeom>
              <a:noFill/>
            </p:spPr>
            <p:txBody>
              <a:bodyPr wrap="square" rtlCol="0">
                <a:spAutoFit/>
              </a:bodyPr>
              <a:lstStyle/>
              <a:p>
                <a:r>
                  <a:rPr lang="en-US" sz="3200" dirty="0" err="1"/>
                  <a:t>thương</a:t>
                </a:r>
                <a:r>
                  <a:rPr lang="en-US" sz="3200" dirty="0"/>
                  <a:t> </a:t>
                </a:r>
                <a:r>
                  <a:rPr lang="en-US" sz="3200" dirty="0" err="1"/>
                  <a:t>yêu</a:t>
                </a:r>
                <a:endParaRPr lang="vi-VN" sz="3200" dirty="0"/>
              </a:p>
            </p:txBody>
          </p:sp>
        </p:grpSp>
        <p:grpSp>
          <p:nvGrpSpPr>
            <p:cNvPr id="22" name="Group 21">
              <a:extLst>
                <a:ext uri="{FF2B5EF4-FFF2-40B4-BE49-F238E27FC236}">
                  <a16:creationId xmlns:a16="http://schemas.microsoft.com/office/drawing/2014/main" id="{59FA293B-98CF-3161-5FA8-6863DC0A4438}"/>
                </a:ext>
              </a:extLst>
            </p:cNvPr>
            <p:cNvGrpSpPr/>
            <p:nvPr/>
          </p:nvGrpSpPr>
          <p:grpSpPr>
            <a:xfrm>
              <a:off x="8092334" y="1436961"/>
              <a:ext cx="2956037" cy="1330347"/>
              <a:chOff x="4135101" y="3581438"/>
              <a:chExt cx="2956037" cy="1330347"/>
            </a:xfrm>
          </p:grpSpPr>
          <p:grpSp>
            <p:nvGrpSpPr>
              <p:cNvPr id="18" name="Group 17">
                <a:extLst>
                  <a:ext uri="{FF2B5EF4-FFF2-40B4-BE49-F238E27FC236}">
                    <a16:creationId xmlns:a16="http://schemas.microsoft.com/office/drawing/2014/main" id="{98BFDB2D-EA59-9A4B-C711-7B9B6DCA06D2}"/>
                  </a:ext>
                </a:extLst>
              </p:cNvPr>
              <p:cNvGrpSpPr/>
              <p:nvPr/>
            </p:nvGrpSpPr>
            <p:grpSpPr>
              <a:xfrm>
                <a:off x="4135101" y="3581438"/>
                <a:ext cx="2843333" cy="1330347"/>
                <a:chOff x="3806042" y="1881601"/>
                <a:chExt cx="3387602" cy="1766381"/>
              </a:xfrm>
            </p:grpSpPr>
            <p:sp>
              <p:nvSpPr>
                <p:cNvPr id="19" name="Freeform: Shape 18">
                  <a:extLst>
                    <a:ext uri="{FF2B5EF4-FFF2-40B4-BE49-F238E27FC236}">
                      <a16:creationId xmlns:a16="http://schemas.microsoft.com/office/drawing/2014/main" id="{5FB50818-3FD2-947F-B0E0-E64F2EA80624}"/>
                    </a:ext>
                  </a:extLst>
                </p:cNvPr>
                <p:cNvSpPr/>
                <p:nvPr/>
              </p:nvSpPr>
              <p:spPr>
                <a:xfrm>
                  <a:off x="3962172" y="1881601"/>
                  <a:ext cx="3231472" cy="1751873"/>
                </a:xfrm>
                <a:custGeom>
                  <a:avLst/>
                  <a:gdLst>
                    <a:gd name="connsiteX0" fmla="*/ 1615736 w 3231472"/>
                    <a:gd name="connsiteY0" fmla="*/ 0 h 2060715"/>
                    <a:gd name="connsiteX1" fmla="*/ 3231472 w 3231472"/>
                    <a:gd name="connsiteY1" fmla="*/ 991529 h 2060715"/>
                    <a:gd name="connsiteX2" fmla="*/ 3040602 w 3231472"/>
                    <a:gd name="connsiteY2" fmla="*/ 991529 h 2060715"/>
                    <a:gd name="connsiteX3" fmla="*/ 3040602 w 3231472"/>
                    <a:gd name="connsiteY3" fmla="*/ 2060715 h 2060715"/>
                    <a:gd name="connsiteX4" fmla="*/ 190870 w 3231472"/>
                    <a:gd name="connsiteY4" fmla="*/ 2060715 h 2060715"/>
                    <a:gd name="connsiteX5" fmla="*/ 190870 w 3231472"/>
                    <a:gd name="connsiteY5" fmla="*/ 991529 h 2060715"/>
                    <a:gd name="connsiteX6" fmla="*/ 0 w 3231472"/>
                    <a:gd name="connsiteY6" fmla="*/ 991529 h 2060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31472" h="2060715">
                      <a:moveTo>
                        <a:pt x="1615736" y="0"/>
                      </a:moveTo>
                      <a:lnTo>
                        <a:pt x="3231472" y="991529"/>
                      </a:lnTo>
                      <a:lnTo>
                        <a:pt x="3040602" y="991529"/>
                      </a:lnTo>
                      <a:lnTo>
                        <a:pt x="3040602" y="2060715"/>
                      </a:lnTo>
                      <a:lnTo>
                        <a:pt x="190870" y="2060715"/>
                      </a:lnTo>
                      <a:lnTo>
                        <a:pt x="190870" y="991529"/>
                      </a:lnTo>
                      <a:lnTo>
                        <a:pt x="0" y="991529"/>
                      </a:lnTo>
                      <a:close/>
                    </a:path>
                  </a:pathLst>
                </a:custGeom>
                <a:solidFill>
                  <a:srgbClr val="FFDDFF"/>
                </a:solidFill>
                <a:ln w="19050">
                  <a:solidFill>
                    <a:srgbClr val="FF6699"/>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vi-VN" dirty="0"/>
                </a:p>
              </p:txBody>
            </p:sp>
            <p:pic>
              <p:nvPicPr>
                <p:cNvPr id="20" name="Picture 2">
                  <a:extLst>
                    <a:ext uri="{FF2B5EF4-FFF2-40B4-BE49-F238E27FC236}">
                      <a16:creationId xmlns:a16="http://schemas.microsoft.com/office/drawing/2014/main" id="{F87EDD24-F2F4-CAB8-58BA-EE2ADB7C029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0783573">
                  <a:off x="3806042" y="2929631"/>
                  <a:ext cx="718351" cy="718351"/>
                </a:xfrm>
                <a:prstGeom prst="rect">
                  <a:avLst/>
                </a:prstGeom>
                <a:noFill/>
                <a:extLst>
                  <a:ext uri="{909E8E84-426E-40DD-AFC4-6F175D3DCCD1}">
                    <a14:hiddenFill xmlns:a14="http://schemas.microsoft.com/office/drawing/2010/main">
                      <a:solidFill>
                        <a:srgbClr val="FFFFFF"/>
                      </a:solidFill>
                    </a14:hiddenFill>
                  </a:ext>
                </a:extLst>
              </p:spPr>
            </p:pic>
          </p:grpSp>
          <p:sp>
            <p:nvSpPr>
              <p:cNvPr id="21" name="TextBox 20">
                <a:extLst>
                  <a:ext uri="{FF2B5EF4-FFF2-40B4-BE49-F238E27FC236}">
                    <a16:creationId xmlns:a16="http://schemas.microsoft.com/office/drawing/2014/main" id="{DCFF5264-2687-A103-D86E-82C0F76641F8}"/>
                  </a:ext>
                </a:extLst>
              </p:cNvPr>
              <p:cNvSpPr txBox="1"/>
              <p:nvPr/>
            </p:nvSpPr>
            <p:spPr>
              <a:xfrm>
                <a:off x="4775298" y="4130300"/>
                <a:ext cx="2315840" cy="584775"/>
              </a:xfrm>
              <a:prstGeom prst="rect">
                <a:avLst/>
              </a:prstGeom>
              <a:noFill/>
            </p:spPr>
            <p:txBody>
              <a:bodyPr wrap="square" rtlCol="0">
                <a:spAutoFit/>
              </a:bodyPr>
              <a:lstStyle/>
              <a:p>
                <a:r>
                  <a:rPr lang="en-US" sz="3200" dirty="0" err="1"/>
                  <a:t>chăm</a:t>
                </a:r>
                <a:r>
                  <a:rPr lang="en-US" sz="3200" dirty="0"/>
                  <a:t> </a:t>
                </a:r>
                <a:r>
                  <a:rPr lang="en-US" sz="3200" dirty="0" err="1"/>
                  <a:t>sóc</a:t>
                </a:r>
                <a:endParaRPr lang="vi-VN" sz="3200" dirty="0"/>
              </a:p>
            </p:txBody>
          </p:sp>
        </p:grpSp>
        <p:grpSp>
          <p:nvGrpSpPr>
            <p:cNvPr id="1055" name="Group 1054">
              <a:extLst>
                <a:ext uri="{FF2B5EF4-FFF2-40B4-BE49-F238E27FC236}">
                  <a16:creationId xmlns:a16="http://schemas.microsoft.com/office/drawing/2014/main" id="{5EA74BE3-1C7E-9318-844E-513C726069DD}"/>
                </a:ext>
              </a:extLst>
            </p:cNvPr>
            <p:cNvGrpSpPr/>
            <p:nvPr/>
          </p:nvGrpSpPr>
          <p:grpSpPr>
            <a:xfrm>
              <a:off x="1729747" y="3108739"/>
              <a:ext cx="2725005" cy="886756"/>
              <a:chOff x="1358113" y="3323164"/>
              <a:chExt cx="2725005" cy="886756"/>
            </a:xfrm>
          </p:grpSpPr>
          <p:grpSp>
            <p:nvGrpSpPr>
              <p:cNvPr id="28" name="Group 27">
                <a:extLst>
                  <a:ext uri="{FF2B5EF4-FFF2-40B4-BE49-F238E27FC236}">
                    <a16:creationId xmlns:a16="http://schemas.microsoft.com/office/drawing/2014/main" id="{3A7BB690-8D2C-EC17-DE83-E7AF0FD7878C}"/>
                  </a:ext>
                </a:extLst>
              </p:cNvPr>
              <p:cNvGrpSpPr/>
              <p:nvPr/>
            </p:nvGrpSpPr>
            <p:grpSpPr>
              <a:xfrm>
                <a:off x="1747737" y="3428999"/>
                <a:ext cx="2335381" cy="780921"/>
                <a:chOff x="1747738" y="3428999"/>
                <a:chExt cx="2185216" cy="780921"/>
              </a:xfrm>
            </p:grpSpPr>
            <p:sp>
              <p:nvSpPr>
                <p:cNvPr id="26" name="Rectangle: Diagonal Corners Snipped 25">
                  <a:extLst>
                    <a:ext uri="{FF2B5EF4-FFF2-40B4-BE49-F238E27FC236}">
                      <a16:creationId xmlns:a16="http://schemas.microsoft.com/office/drawing/2014/main" id="{9DB681FF-9152-6576-16B3-F0FCBC331B9F}"/>
                    </a:ext>
                  </a:extLst>
                </p:cNvPr>
                <p:cNvSpPr/>
                <p:nvPr/>
              </p:nvSpPr>
              <p:spPr>
                <a:xfrm>
                  <a:off x="1747738" y="3428999"/>
                  <a:ext cx="2185216" cy="780921"/>
                </a:xfrm>
                <a:prstGeom prst="snip2DiagRect">
                  <a:avLst/>
                </a:prstGeom>
                <a:solidFill>
                  <a:srgbClr val="C9FAB8"/>
                </a:solid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7" name="TextBox 26">
                  <a:extLst>
                    <a:ext uri="{FF2B5EF4-FFF2-40B4-BE49-F238E27FC236}">
                      <a16:creationId xmlns:a16="http://schemas.microsoft.com/office/drawing/2014/main" id="{63823F9A-3B2E-DC9D-3881-E1062ED03826}"/>
                    </a:ext>
                  </a:extLst>
                </p:cNvPr>
                <p:cNvSpPr txBox="1"/>
                <p:nvPr/>
              </p:nvSpPr>
              <p:spPr>
                <a:xfrm>
                  <a:off x="1875977" y="3490336"/>
                  <a:ext cx="1928738" cy="584775"/>
                </a:xfrm>
                <a:prstGeom prst="rect">
                  <a:avLst/>
                </a:prstGeom>
                <a:noFill/>
              </p:spPr>
              <p:txBody>
                <a:bodyPr wrap="square" rtlCol="0">
                  <a:spAutoFit/>
                </a:bodyPr>
                <a:lstStyle/>
                <a:p>
                  <a:r>
                    <a:rPr lang="en-US" sz="3200" dirty="0" err="1"/>
                    <a:t>chăm</a:t>
                  </a:r>
                  <a:r>
                    <a:rPr lang="en-US" sz="3200" dirty="0"/>
                    <a:t> </a:t>
                  </a:r>
                  <a:r>
                    <a:rPr lang="en-US" sz="3200" dirty="0" err="1"/>
                    <a:t>chút</a:t>
                  </a:r>
                  <a:endParaRPr lang="vi-VN" sz="3200" dirty="0"/>
                </a:p>
              </p:txBody>
            </p:sp>
          </p:grpSp>
          <p:pic>
            <p:nvPicPr>
              <p:cNvPr id="1046" name="Picture 4">
                <a:extLst>
                  <a:ext uri="{FF2B5EF4-FFF2-40B4-BE49-F238E27FC236}">
                    <a16:creationId xmlns:a16="http://schemas.microsoft.com/office/drawing/2014/main" id="{01DBD7C4-AB26-ADC4-D365-3BAB3C03B6C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58113" y="3323164"/>
                <a:ext cx="751590" cy="75159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058" name="Group 1057">
              <a:extLst>
                <a:ext uri="{FF2B5EF4-FFF2-40B4-BE49-F238E27FC236}">
                  <a16:creationId xmlns:a16="http://schemas.microsoft.com/office/drawing/2014/main" id="{CA119095-01DD-385C-ABC9-7E76AEDF639B}"/>
                </a:ext>
              </a:extLst>
            </p:cNvPr>
            <p:cNvGrpSpPr/>
            <p:nvPr/>
          </p:nvGrpSpPr>
          <p:grpSpPr>
            <a:xfrm>
              <a:off x="1349586" y="4229309"/>
              <a:ext cx="2759333" cy="802338"/>
              <a:chOff x="1611694" y="4525177"/>
              <a:chExt cx="2759333" cy="802338"/>
            </a:xfrm>
          </p:grpSpPr>
          <p:grpSp>
            <p:nvGrpSpPr>
              <p:cNvPr id="1028" name="Group 1027">
                <a:extLst>
                  <a:ext uri="{FF2B5EF4-FFF2-40B4-BE49-F238E27FC236}">
                    <a16:creationId xmlns:a16="http://schemas.microsoft.com/office/drawing/2014/main" id="{63C035AD-D813-4FBA-F765-711CD198D03F}"/>
                  </a:ext>
                </a:extLst>
              </p:cNvPr>
              <p:cNvGrpSpPr/>
              <p:nvPr/>
            </p:nvGrpSpPr>
            <p:grpSpPr>
              <a:xfrm>
                <a:off x="1611694" y="4525177"/>
                <a:ext cx="2516477" cy="780921"/>
                <a:chOff x="1747738" y="3428999"/>
                <a:chExt cx="2296036" cy="780921"/>
              </a:xfrm>
            </p:grpSpPr>
            <p:sp>
              <p:nvSpPr>
                <p:cNvPr id="1029" name="Rectangle: Diagonal Corners Snipped 1028">
                  <a:extLst>
                    <a:ext uri="{FF2B5EF4-FFF2-40B4-BE49-F238E27FC236}">
                      <a16:creationId xmlns:a16="http://schemas.microsoft.com/office/drawing/2014/main" id="{E3C624E7-7E67-E1C7-3CD5-0C53B75878E8}"/>
                    </a:ext>
                  </a:extLst>
                </p:cNvPr>
                <p:cNvSpPr/>
                <p:nvPr/>
              </p:nvSpPr>
              <p:spPr>
                <a:xfrm>
                  <a:off x="1747738" y="3428999"/>
                  <a:ext cx="2185216" cy="780921"/>
                </a:xfrm>
                <a:prstGeom prst="snip2DiagRect">
                  <a:avLst/>
                </a:prstGeom>
                <a:solidFill>
                  <a:srgbClr val="C9FAB8"/>
                </a:solid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030" name="TextBox 1029">
                  <a:extLst>
                    <a:ext uri="{FF2B5EF4-FFF2-40B4-BE49-F238E27FC236}">
                      <a16:creationId xmlns:a16="http://schemas.microsoft.com/office/drawing/2014/main" id="{58C09D15-6804-BCAA-D281-8427B1403277}"/>
                    </a:ext>
                  </a:extLst>
                </p:cNvPr>
                <p:cNvSpPr txBox="1"/>
                <p:nvPr/>
              </p:nvSpPr>
              <p:spPr>
                <a:xfrm>
                  <a:off x="1850752" y="3497817"/>
                  <a:ext cx="2193022" cy="584775"/>
                </a:xfrm>
                <a:prstGeom prst="rect">
                  <a:avLst/>
                </a:prstGeom>
                <a:noFill/>
              </p:spPr>
              <p:txBody>
                <a:bodyPr wrap="square" rtlCol="0">
                  <a:spAutoFit/>
                </a:bodyPr>
                <a:lstStyle/>
                <a:p>
                  <a:r>
                    <a:rPr lang="en-US" sz="3200" dirty="0" err="1"/>
                    <a:t>yêu</a:t>
                  </a:r>
                  <a:r>
                    <a:rPr lang="en-US" sz="3200" dirty="0"/>
                    <a:t> </a:t>
                  </a:r>
                  <a:r>
                    <a:rPr lang="en-US" sz="3200" dirty="0" err="1"/>
                    <a:t>thương</a:t>
                  </a:r>
                  <a:endParaRPr lang="vi-VN" sz="3200" dirty="0"/>
                </a:p>
              </p:txBody>
            </p:sp>
          </p:grpSp>
          <p:pic>
            <p:nvPicPr>
              <p:cNvPr id="1047" name="Picture 4">
                <a:extLst>
                  <a:ext uri="{FF2B5EF4-FFF2-40B4-BE49-F238E27FC236}">
                    <a16:creationId xmlns:a16="http://schemas.microsoft.com/office/drawing/2014/main" id="{C7FC2F76-94F1-5D08-38D6-4EBD87992A1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19437" y="4575925"/>
                <a:ext cx="751590" cy="75159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061" name="Group 1060">
              <a:extLst>
                <a:ext uri="{FF2B5EF4-FFF2-40B4-BE49-F238E27FC236}">
                  <a16:creationId xmlns:a16="http://schemas.microsoft.com/office/drawing/2014/main" id="{29B2FE0C-8604-0435-AABE-526BDDF0FEFD}"/>
                </a:ext>
              </a:extLst>
            </p:cNvPr>
            <p:cNvGrpSpPr/>
            <p:nvPr/>
          </p:nvGrpSpPr>
          <p:grpSpPr>
            <a:xfrm>
              <a:off x="1502200" y="5296387"/>
              <a:ext cx="2600014" cy="886673"/>
              <a:chOff x="1287389" y="5333114"/>
              <a:chExt cx="2600014" cy="886673"/>
            </a:xfrm>
          </p:grpSpPr>
          <p:grpSp>
            <p:nvGrpSpPr>
              <p:cNvPr id="1037" name="Group 1036">
                <a:extLst>
                  <a:ext uri="{FF2B5EF4-FFF2-40B4-BE49-F238E27FC236}">
                    <a16:creationId xmlns:a16="http://schemas.microsoft.com/office/drawing/2014/main" id="{AAF120D9-37FF-8888-6749-8C5443FE7331}"/>
                  </a:ext>
                </a:extLst>
              </p:cNvPr>
              <p:cNvGrpSpPr/>
              <p:nvPr/>
            </p:nvGrpSpPr>
            <p:grpSpPr>
              <a:xfrm>
                <a:off x="1664962" y="5438866"/>
                <a:ext cx="2222441" cy="780921"/>
                <a:chOff x="1747738" y="3428999"/>
                <a:chExt cx="2222441" cy="780921"/>
              </a:xfrm>
            </p:grpSpPr>
            <p:sp>
              <p:nvSpPr>
                <p:cNvPr id="1038" name="Rectangle: Diagonal Corners Snipped 1037">
                  <a:extLst>
                    <a:ext uri="{FF2B5EF4-FFF2-40B4-BE49-F238E27FC236}">
                      <a16:creationId xmlns:a16="http://schemas.microsoft.com/office/drawing/2014/main" id="{198D00CD-81DA-534B-8D39-0347B82CFEEF}"/>
                    </a:ext>
                  </a:extLst>
                </p:cNvPr>
                <p:cNvSpPr/>
                <p:nvPr/>
              </p:nvSpPr>
              <p:spPr>
                <a:xfrm>
                  <a:off x="1747738" y="3428999"/>
                  <a:ext cx="2185216" cy="780921"/>
                </a:xfrm>
                <a:prstGeom prst="snip2DiagRect">
                  <a:avLst/>
                </a:prstGeom>
                <a:solidFill>
                  <a:srgbClr val="C9FAB8"/>
                </a:solid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039" name="TextBox 1038">
                  <a:extLst>
                    <a:ext uri="{FF2B5EF4-FFF2-40B4-BE49-F238E27FC236}">
                      <a16:creationId xmlns:a16="http://schemas.microsoft.com/office/drawing/2014/main" id="{311DB261-71BD-CCA4-BBAD-7B1416D2ED19}"/>
                    </a:ext>
                  </a:extLst>
                </p:cNvPr>
                <p:cNvSpPr txBox="1"/>
                <p:nvPr/>
              </p:nvSpPr>
              <p:spPr>
                <a:xfrm>
                  <a:off x="2041441" y="3538016"/>
                  <a:ext cx="1928738" cy="584775"/>
                </a:xfrm>
                <a:prstGeom prst="rect">
                  <a:avLst/>
                </a:prstGeom>
                <a:noFill/>
              </p:spPr>
              <p:txBody>
                <a:bodyPr wrap="square" rtlCol="0">
                  <a:spAutoFit/>
                </a:bodyPr>
                <a:lstStyle/>
                <a:p>
                  <a:r>
                    <a:rPr lang="en-US" sz="3200" dirty="0" err="1"/>
                    <a:t>chờ</a:t>
                  </a:r>
                  <a:r>
                    <a:rPr lang="en-US" sz="3200" dirty="0"/>
                    <a:t> </a:t>
                  </a:r>
                  <a:r>
                    <a:rPr lang="en-US" sz="3200" dirty="0" err="1"/>
                    <a:t>đợi</a:t>
                  </a:r>
                  <a:endParaRPr lang="vi-VN" sz="3200" dirty="0"/>
                </a:p>
              </p:txBody>
            </p:sp>
          </p:grpSp>
          <p:pic>
            <p:nvPicPr>
              <p:cNvPr id="1048" name="Picture 4">
                <a:extLst>
                  <a:ext uri="{FF2B5EF4-FFF2-40B4-BE49-F238E27FC236}">
                    <a16:creationId xmlns:a16="http://schemas.microsoft.com/office/drawing/2014/main" id="{EB7C73FA-F3C0-4157-E794-8455B7A9DA7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87389" y="5333114"/>
                <a:ext cx="751590" cy="75159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056" name="Group 1055">
              <a:extLst>
                <a:ext uri="{FF2B5EF4-FFF2-40B4-BE49-F238E27FC236}">
                  <a16:creationId xmlns:a16="http://schemas.microsoft.com/office/drawing/2014/main" id="{39BF9C74-A02E-3EB8-0D0D-4D0C4B33E34B}"/>
                </a:ext>
              </a:extLst>
            </p:cNvPr>
            <p:cNvGrpSpPr/>
            <p:nvPr/>
          </p:nvGrpSpPr>
          <p:grpSpPr>
            <a:xfrm>
              <a:off x="4661247" y="3095410"/>
              <a:ext cx="2915832" cy="899058"/>
              <a:chOff x="4149925" y="3311261"/>
              <a:chExt cx="2915832" cy="899058"/>
            </a:xfrm>
          </p:grpSpPr>
          <p:grpSp>
            <p:nvGrpSpPr>
              <p:cNvPr id="29" name="Group 28">
                <a:extLst>
                  <a:ext uri="{FF2B5EF4-FFF2-40B4-BE49-F238E27FC236}">
                    <a16:creationId xmlns:a16="http://schemas.microsoft.com/office/drawing/2014/main" id="{B95489F0-868F-B6CF-013B-D564302D1266}"/>
                  </a:ext>
                </a:extLst>
              </p:cNvPr>
              <p:cNvGrpSpPr/>
              <p:nvPr/>
            </p:nvGrpSpPr>
            <p:grpSpPr>
              <a:xfrm>
                <a:off x="4525720" y="3429398"/>
                <a:ext cx="2540037" cy="780921"/>
                <a:chOff x="1747738" y="3428999"/>
                <a:chExt cx="2339083" cy="780921"/>
              </a:xfrm>
            </p:grpSpPr>
            <p:sp>
              <p:nvSpPr>
                <p:cNvPr id="30" name="Rectangle: Diagonal Corners Snipped 29">
                  <a:extLst>
                    <a:ext uri="{FF2B5EF4-FFF2-40B4-BE49-F238E27FC236}">
                      <a16:creationId xmlns:a16="http://schemas.microsoft.com/office/drawing/2014/main" id="{3C88CEE7-9A5E-9FE4-3968-BFC789285E55}"/>
                    </a:ext>
                  </a:extLst>
                </p:cNvPr>
                <p:cNvSpPr/>
                <p:nvPr/>
              </p:nvSpPr>
              <p:spPr>
                <a:xfrm>
                  <a:off x="1747738" y="3428999"/>
                  <a:ext cx="2185216" cy="780921"/>
                </a:xfrm>
                <a:prstGeom prst="snip2DiagRect">
                  <a:avLst/>
                </a:prstGeom>
                <a:solidFill>
                  <a:srgbClr val="C9FAB8"/>
                </a:solid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1" name="TextBox 30">
                  <a:extLst>
                    <a:ext uri="{FF2B5EF4-FFF2-40B4-BE49-F238E27FC236}">
                      <a16:creationId xmlns:a16="http://schemas.microsoft.com/office/drawing/2014/main" id="{8021396A-264D-4077-7136-A8FF55D20AA8}"/>
                    </a:ext>
                  </a:extLst>
                </p:cNvPr>
                <p:cNvSpPr txBox="1"/>
                <p:nvPr/>
              </p:nvSpPr>
              <p:spPr>
                <a:xfrm>
                  <a:off x="2029844" y="3489937"/>
                  <a:ext cx="2056977" cy="584775"/>
                </a:xfrm>
                <a:prstGeom prst="rect">
                  <a:avLst/>
                </a:prstGeom>
                <a:noFill/>
              </p:spPr>
              <p:txBody>
                <a:bodyPr wrap="square" rtlCol="0">
                  <a:spAutoFit/>
                </a:bodyPr>
                <a:lstStyle/>
                <a:p>
                  <a:r>
                    <a:rPr lang="en-US" sz="3200" dirty="0" err="1"/>
                    <a:t>chăm</a:t>
                  </a:r>
                  <a:r>
                    <a:rPr lang="en-US" sz="3200" dirty="0"/>
                    <a:t> nom</a:t>
                  </a:r>
                  <a:endParaRPr lang="vi-VN" sz="3200" dirty="0"/>
                </a:p>
              </p:txBody>
            </p:sp>
          </p:grpSp>
          <p:pic>
            <p:nvPicPr>
              <p:cNvPr id="1049" name="Picture 4">
                <a:extLst>
                  <a:ext uri="{FF2B5EF4-FFF2-40B4-BE49-F238E27FC236}">
                    <a16:creationId xmlns:a16="http://schemas.microsoft.com/office/drawing/2014/main" id="{F06291AF-01CA-A587-86CC-90A80F3A851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49925" y="3311261"/>
                <a:ext cx="751590" cy="75159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059" name="Group 1058">
              <a:extLst>
                <a:ext uri="{FF2B5EF4-FFF2-40B4-BE49-F238E27FC236}">
                  <a16:creationId xmlns:a16="http://schemas.microsoft.com/office/drawing/2014/main" id="{6895483B-6034-0722-E1E6-B71C9246E1ED}"/>
                </a:ext>
              </a:extLst>
            </p:cNvPr>
            <p:cNvGrpSpPr/>
            <p:nvPr/>
          </p:nvGrpSpPr>
          <p:grpSpPr>
            <a:xfrm>
              <a:off x="4473235" y="4230645"/>
              <a:ext cx="2570256" cy="797593"/>
              <a:chOff x="4232086" y="4473089"/>
              <a:chExt cx="2570256" cy="797593"/>
            </a:xfrm>
          </p:grpSpPr>
          <p:grpSp>
            <p:nvGrpSpPr>
              <p:cNvPr id="1031" name="Group 1030">
                <a:extLst>
                  <a:ext uri="{FF2B5EF4-FFF2-40B4-BE49-F238E27FC236}">
                    <a16:creationId xmlns:a16="http://schemas.microsoft.com/office/drawing/2014/main" id="{2ADD1BE2-752A-5A8B-9A30-5A4E31B97F20}"/>
                  </a:ext>
                </a:extLst>
              </p:cNvPr>
              <p:cNvGrpSpPr/>
              <p:nvPr/>
            </p:nvGrpSpPr>
            <p:grpSpPr>
              <a:xfrm>
                <a:off x="4232086" y="4473089"/>
                <a:ext cx="2570256" cy="780921"/>
                <a:chOff x="1747738" y="3428999"/>
                <a:chExt cx="2570256" cy="780921"/>
              </a:xfrm>
            </p:grpSpPr>
            <p:sp>
              <p:nvSpPr>
                <p:cNvPr id="1032" name="Rectangle: Diagonal Corners Snipped 1031">
                  <a:extLst>
                    <a:ext uri="{FF2B5EF4-FFF2-40B4-BE49-F238E27FC236}">
                      <a16:creationId xmlns:a16="http://schemas.microsoft.com/office/drawing/2014/main" id="{2151F008-1C68-5EAB-F954-6893CF946050}"/>
                    </a:ext>
                  </a:extLst>
                </p:cNvPr>
                <p:cNvSpPr/>
                <p:nvPr/>
              </p:nvSpPr>
              <p:spPr>
                <a:xfrm>
                  <a:off x="1747738" y="3428999"/>
                  <a:ext cx="2185216" cy="780921"/>
                </a:xfrm>
                <a:prstGeom prst="snip2DiagRect">
                  <a:avLst/>
                </a:prstGeom>
                <a:solidFill>
                  <a:srgbClr val="C9FAB8"/>
                </a:solid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033" name="TextBox 1032">
                  <a:extLst>
                    <a:ext uri="{FF2B5EF4-FFF2-40B4-BE49-F238E27FC236}">
                      <a16:creationId xmlns:a16="http://schemas.microsoft.com/office/drawing/2014/main" id="{D202CD43-93C9-E1C5-0F69-C5106AA14697}"/>
                    </a:ext>
                  </a:extLst>
                </p:cNvPr>
                <p:cNvSpPr txBox="1"/>
                <p:nvPr/>
              </p:nvSpPr>
              <p:spPr>
                <a:xfrm>
                  <a:off x="2124972" y="3490336"/>
                  <a:ext cx="2193022" cy="584775"/>
                </a:xfrm>
                <a:prstGeom prst="rect">
                  <a:avLst/>
                </a:prstGeom>
                <a:noFill/>
              </p:spPr>
              <p:txBody>
                <a:bodyPr wrap="square" rtlCol="0">
                  <a:spAutoFit/>
                </a:bodyPr>
                <a:lstStyle/>
                <a:p>
                  <a:r>
                    <a:rPr lang="en-US" sz="3200" dirty="0" err="1"/>
                    <a:t>săn</a:t>
                  </a:r>
                  <a:r>
                    <a:rPr lang="en-US" sz="3200" dirty="0"/>
                    <a:t> </a:t>
                  </a:r>
                  <a:r>
                    <a:rPr lang="en-US" sz="3200" dirty="0" err="1"/>
                    <a:t>sóc</a:t>
                  </a:r>
                  <a:endParaRPr lang="vi-VN" sz="3200" dirty="0"/>
                </a:p>
              </p:txBody>
            </p:sp>
          </p:grpSp>
          <p:pic>
            <p:nvPicPr>
              <p:cNvPr id="1050" name="Picture 4">
                <a:extLst>
                  <a:ext uri="{FF2B5EF4-FFF2-40B4-BE49-F238E27FC236}">
                    <a16:creationId xmlns:a16="http://schemas.microsoft.com/office/drawing/2014/main" id="{76F0EDD8-F727-9DC5-D089-D891DF181E4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34081" y="4519092"/>
                <a:ext cx="751590" cy="75159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062" name="Group 1061">
              <a:extLst>
                <a:ext uri="{FF2B5EF4-FFF2-40B4-BE49-F238E27FC236}">
                  <a16:creationId xmlns:a16="http://schemas.microsoft.com/office/drawing/2014/main" id="{560D3AE7-4513-8903-8C7A-6F6E55EFA1D7}"/>
                </a:ext>
              </a:extLst>
            </p:cNvPr>
            <p:cNvGrpSpPr/>
            <p:nvPr/>
          </p:nvGrpSpPr>
          <p:grpSpPr>
            <a:xfrm>
              <a:off x="4395917" y="5274893"/>
              <a:ext cx="3476893" cy="878248"/>
              <a:chOff x="3849752" y="5254410"/>
              <a:chExt cx="3476893" cy="878248"/>
            </a:xfrm>
          </p:grpSpPr>
          <p:grpSp>
            <p:nvGrpSpPr>
              <p:cNvPr id="1040" name="Group 1039">
                <a:extLst>
                  <a:ext uri="{FF2B5EF4-FFF2-40B4-BE49-F238E27FC236}">
                    <a16:creationId xmlns:a16="http://schemas.microsoft.com/office/drawing/2014/main" id="{978A86EF-474C-A95B-2DB7-A5D49D8C69F0}"/>
                  </a:ext>
                </a:extLst>
              </p:cNvPr>
              <p:cNvGrpSpPr/>
              <p:nvPr/>
            </p:nvGrpSpPr>
            <p:grpSpPr>
              <a:xfrm>
                <a:off x="4227750" y="5351737"/>
                <a:ext cx="3098895" cy="780921"/>
                <a:chOff x="1747738" y="3428999"/>
                <a:chExt cx="2527340" cy="780921"/>
              </a:xfrm>
            </p:grpSpPr>
            <p:sp>
              <p:nvSpPr>
                <p:cNvPr id="1041" name="Rectangle: Diagonal Corners Snipped 1040">
                  <a:extLst>
                    <a:ext uri="{FF2B5EF4-FFF2-40B4-BE49-F238E27FC236}">
                      <a16:creationId xmlns:a16="http://schemas.microsoft.com/office/drawing/2014/main" id="{A4B32771-5DCA-C13E-B5FD-1F36F4B28477}"/>
                    </a:ext>
                  </a:extLst>
                </p:cNvPr>
                <p:cNvSpPr/>
                <p:nvPr/>
              </p:nvSpPr>
              <p:spPr>
                <a:xfrm>
                  <a:off x="1747738" y="3428999"/>
                  <a:ext cx="2185216" cy="780921"/>
                </a:xfrm>
                <a:prstGeom prst="snip2DiagRect">
                  <a:avLst/>
                </a:prstGeom>
                <a:solidFill>
                  <a:srgbClr val="C9FAB8"/>
                </a:solid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042" name="TextBox 1041">
                  <a:extLst>
                    <a:ext uri="{FF2B5EF4-FFF2-40B4-BE49-F238E27FC236}">
                      <a16:creationId xmlns:a16="http://schemas.microsoft.com/office/drawing/2014/main" id="{3B7FFD2E-3864-D4EA-758E-AC0BE4758E5A}"/>
                    </a:ext>
                  </a:extLst>
                </p:cNvPr>
                <p:cNvSpPr txBox="1"/>
                <p:nvPr/>
              </p:nvSpPr>
              <p:spPr>
                <a:xfrm>
                  <a:off x="1974473" y="3529036"/>
                  <a:ext cx="2300605" cy="584775"/>
                </a:xfrm>
                <a:prstGeom prst="rect">
                  <a:avLst/>
                </a:prstGeom>
                <a:noFill/>
              </p:spPr>
              <p:txBody>
                <a:bodyPr wrap="square" rtlCol="0">
                  <a:spAutoFit/>
                </a:bodyPr>
                <a:lstStyle/>
                <a:p>
                  <a:r>
                    <a:rPr lang="en-US" sz="3200" dirty="0" err="1"/>
                    <a:t>thương</a:t>
                  </a:r>
                  <a:r>
                    <a:rPr lang="en-US" sz="3200" dirty="0"/>
                    <a:t> </a:t>
                  </a:r>
                  <a:r>
                    <a:rPr lang="en-US" sz="3200" dirty="0" err="1"/>
                    <a:t>mến</a:t>
                  </a:r>
                  <a:endParaRPr lang="vi-VN" sz="3200" dirty="0"/>
                </a:p>
              </p:txBody>
            </p:sp>
          </p:grpSp>
          <p:pic>
            <p:nvPicPr>
              <p:cNvPr id="1051" name="Picture 4">
                <a:extLst>
                  <a:ext uri="{FF2B5EF4-FFF2-40B4-BE49-F238E27FC236}">
                    <a16:creationId xmlns:a16="http://schemas.microsoft.com/office/drawing/2014/main" id="{C8222323-D522-BAEB-E412-B9E405333C3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49752" y="5254410"/>
                <a:ext cx="751590" cy="75159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060" name="Group 1059">
              <a:extLst>
                <a:ext uri="{FF2B5EF4-FFF2-40B4-BE49-F238E27FC236}">
                  <a16:creationId xmlns:a16="http://schemas.microsoft.com/office/drawing/2014/main" id="{61EB3424-9E07-FE30-DDDA-86C5DEE79A2B}"/>
                </a:ext>
              </a:extLst>
            </p:cNvPr>
            <p:cNvGrpSpPr/>
            <p:nvPr/>
          </p:nvGrpSpPr>
          <p:grpSpPr>
            <a:xfrm>
              <a:off x="7451373" y="4229309"/>
              <a:ext cx="2559318" cy="780921"/>
              <a:chOff x="7166658" y="4338280"/>
              <a:chExt cx="2559318" cy="780921"/>
            </a:xfrm>
          </p:grpSpPr>
          <p:grpSp>
            <p:nvGrpSpPr>
              <p:cNvPr id="1034" name="Group 1033">
                <a:extLst>
                  <a:ext uri="{FF2B5EF4-FFF2-40B4-BE49-F238E27FC236}">
                    <a16:creationId xmlns:a16="http://schemas.microsoft.com/office/drawing/2014/main" id="{F6345663-B904-D666-3B7B-2E31FC7765BB}"/>
                  </a:ext>
                </a:extLst>
              </p:cNvPr>
              <p:cNvGrpSpPr/>
              <p:nvPr/>
            </p:nvGrpSpPr>
            <p:grpSpPr>
              <a:xfrm>
                <a:off x="7166658" y="4338280"/>
                <a:ext cx="2559318" cy="780921"/>
                <a:chOff x="1747738" y="3428999"/>
                <a:chExt cx="2559318" cy="780921"/>
              </a:xfrm>
            </p:grpSpPr>
            <p:sp>
              <p:nvSpPr>
                <p:cNvPr id="1035" name="Rectangle: Diagonal Corners Snipped 1034">
                  <a:extLst>
                    <a:ext uri="{FF2B5EF4-FFF2-40B4-BE49-F238E27FC236}">
                      <a16:creationId xmlns:a16="http://schemas.microsoft.com/office/drawing/2014/main" id="{5684B4CA-B5A6-6D28-0817-923B7722F7F8}"/>
                    </a:ext>
                  </a:extLst>
                </p:cNvPr>
                <p:cNvSpPr/>
                <p:nvPr/>
              </p:nvSpPr>
              <p:spPr>
                <a:xfrm>
                  <a:off x="1747738" y="3428999"/>
                  <a:ext cx="2185216" cy="780921"/>
                </a:xfrm>
                <a:prstGeom prst="snip2DiagRect">
                  <a:avLst/>
                </a:prstGeom>
                <a:solidFill>
                  <a:srgbClr val="C9FAB8"/>
                </a:solid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036" name="TextBox 1035">
                  <a:extLst>
                    <a:ext uri="{FF2B5EF4-FFF2-40B4-BE49-F238E27FC236}">
                      <a16:creationId xmlns:a16="http://schemas.microsoft.com/office/drawing/2014/main" id="{3DD6B92F-095C-47D8-A4AB-589243C35181}"/>
                    </a:ext>
                  </a:extLst>
                </p:cNvPr>
                <p:cNvSpPr txBox="1"/>
                <p:nvPr/>
              </p:nvSpPr>
              <p:spPr>
                <a:xfrm>
                  <a:off x="2114034" y="3481540"/>
                  <a:ext cx="2193022" cy="584775"/>
                </a:xfrm>
                <a:prstGeom prst="rect">
                  <a:avLst/>
                </a:prstGeom>
                <a:noFill/>
              </p:spPr>
              <p:txBody>
                <a:bodyPr wrap="square" rtlCol="0">
                  <a:spAutoFit/>
                </a:bodyPr>
                <a:lstStyle/>
                <a:p>
                  <a:r>
                    <a:rPr lang="en-US" sz="3200" dirty="0" err="1"/>
                    <a:t>yêu</a:t>
                  </a:r>
                  <a:r>
                    <a:rPr lang="en-US" sz="3200" dirty="0"/>
                    <a:t> </a:t>
                  </a:r>
                  <a:r>
                    <a:rPr lang="en-US" sz="3200" dirty="0" err="1"/>
                    <a:t>quý</a:t>
                  </a:r>
                  <a:endParaRPr lang="vi-VN" sz="3200" dirty="0"/>
                </a:p>
              </p:txBody>
            </p:sp>
          </p:grpSp>
          <p:pic>
            <p:nvPicPr>
              <p:cNvPr id="1052" name="Picture 4">
                <a:extLst>
                  <a:ext uri="{FF2B5EF4-FFF2-40B4-BE49-F238E27FC236}">
                    <a16:creationId xmlns:a16="http://schemas.microsoft.com/office/drawing/2014/main" id="{C49A05C4-221E-7CA9-5AC4-B1E66E2D77A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973521" y="4361109"/>
                <a:ext cx="751590" cy="75159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057" name="Group 1056">
              <a:extLst>
                <a:ext uri="{FF2B5EF4-FFF2-40B4-BE49-F238E27FC236}">
                  <a16:creationId xmlns:a16="http://schemas.microsoft.com/office/drawing/2014/main" id="{30D6F269-5681-6D5A-A751-32B9E9C336AB}"/>
                </a:ext>
              </a:extLst>
            </p:cNvPr>
            <p:cNvGrpSpPr/>
            <p:nvPr/>
          </p:nvGrpSpPr>
          <p:grpSpPr>
            <a:xfrm>
              <a:off x="7719924" y="3079502"/>
              <a:ext cx="2936816" cy="879287"/>
              <a:chOff x="6965478" y="3295861"/>
              <a:chExt cx="2936816" cy="879287"/>
            </a:xfrm>
          </p:grpSpPr>
          <p:grpSp>
            <p:nvGrpSpPr>
              <p:cNvPr id="1024" name="Group 1023">
                <a:extLst>
                  <a:ext uri="{FF2B5EF4-FFF2-40B4-BE49-F238E27FC236}">
                    <a16:creationId xmlns:a16="http://schemas.microsoft.com/office/drawing/2014/main" id="{663EC4A6-0031-EB12-5BCE-1A0F62AEF740}"/>
                  </a:ext>
                </a:extLst>
              </p:cNvPr>
              <p:cNvGrpSpPr/>
              <p:nvPr/>
            </p:nvGrpSpPr>
            <p:grpSpPr>
              <a:xfrm>
                <a:off x="7341274" y="3394227"/>
                <a:ext cx="2561020" cy="780921"/>
                <a:chOff x="1747738" y="3428999"/>
                <a:chExt cx="2346785" cy="780921"/>
              </a:xfrm>
            </p:grpSpPr>
            <p:sp>
              <p:nvSpPr>
                <p:cNvPr id="1025" name="Rectangle: Diagonal Corners Snipped 1024">
                  <a:extLst>
                    <a:ext uri="{FF2B5EF4-FFF2-40B4-BE49-F238E27FC236}">
                      <a16:creationId xmlns:a16="http://schemas.microsoft.com/office/drawing/2014/main" id="{A5E79CD2-21D4-47B7-C2AE-A6A9A659741B}"/>
                    </a:ext>
                  </a:extLst>
                </p:cNvPr>
                <p:cNvSpPr/>
                <p:nvPr/>
              </p:nvSpPr>
              <p:spPr>
                <a:xfrm>
                  <a:off x="1747738" y="3428999"/>
                  <a:ext cx="2185216" cy="780921"/>
                </a:xfrm>
                <a:prstGeom prst="snip2DiagRect">
                  <a:avLst/>
                </a:prstGeom>
                <a:solidFill>
                  <a:srgbClr val="C9FAB8"/>
                </a:solid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027" name="TextBox 1026">
                  <a:extLst>
                    <a:ext uri="{FF2B5EF4-FFF2-40B4-BE49-F238E27FC236}">
                      <a16:creationId xmlns:a16="http://schemas.microsoft.com/office/drawing/2014/main" id="{DAA53194-2E69-2940-D8AF-CA80AFA85F34}"/>
                    </a:ext>
                  </a:extLst>
                </p:cNvPr>
                <p:cNvSpPr txBox="1"/>
                <p:nvPr/>
              </p:nvSpPr>
              <p:spPr>
                <a:xfrm>
                  <a:off x="2037546" y="3490336"/>
                  <a:ext cx="2056977" cy="584775"/>
                </a:xfrm>
                <a:prstGeom prst="rect">
                  <a:avLst/>
                </a:prstGeom>
                <a:noFill/>
              </p:spPr>
              <p:txBody>
                <a:bodyPr wrap="square" rtlCol="0">
                  <a:spAutoFit/>
                </a:bodyPr>
                <a:lstStyle/>
                <a:p>
                  <a:r>
                    <a:rPr lang="en-US" sz="3200" dirty="0" err="1"/>
                    <a:t>mong</a:t>
                  </a:r>
                  <a:r>
                    <a:rPr lang="en-US" sz="3200" dirty="0"/>
                    <a:t> </a:t>
                  </a:r>
                  <a:r>
                    <a:rPr lang="en-US" sz="3200" dirty="0" err="1"/>
                    <a:t>chờ</a:t>
                  </a:r>
                  <a:endParaRPr lang="vi-VN" sz="3200" dirty="0"/>
                </a:p>
              </p:txBody>
            </p:sp>
          </p:grpSp>
          <p:pic>
            <p:nvPicPr>
              <p:cNvPr id="1053" name="Picture 4">
                <a:extLst>
                  <a:ext uri="{FF2B5EF4-FFF2-40B4-BE49-F238E27FC236}">
                    <a16:creationId xmlns:a16="http://schemas.microsoft.com/office/drawing/2014/main" id="{DF852766-6D17-C991-BCC4-AB0AFF72C09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65478" y="3295861"/>
                <a:ext cx="751590" cy="75159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063" name="Group 1062">
              <a:extLst>
                <a:ext uri="{FF2B5EF4-FFF2-40B4-BE49-F238E27FC236}">
                  <a16:creationId xmlns:a16="http://schemas.microsoft.com/office/drawing/2014/main" id="{882E5F8C-93ED-9841-7A25-39191307DB2A}"/>
                </a:ext>
              </a:extLst>
            </p:cNvPr>
            <p:cNvGrpSpPr/>
            <p:nvPr/>
          </p:nvGrpSpPr>
          <p:grpSpPr>
            <a:xfrm>
              <a:off x="7781728" y="5263454"/>
              <a:ext cx="3153939" cy="865632"/>
              <a:chOff x="6732748" y="5214032"/>
              <a:chExt cx="3153939" cy="865632"/>
            </a:xfrm>
          </p:grpSpPr>
          <p:grpSp>
            <p:nvGrpSpPr>
              <p:cNvPr id="1043" name="Group 1042">
                <a:extLst>
                  <a:ext uri="{FF2B5EF4-FFF2-40B4-BE49-F238E27FC236}">
                    <a16:creationId xmlns:a16="http://schemas.microsoft.com/office/drawing/2014/main" id="{1473CE2C-B7F8-19DA-04A4-F3D84889C574}"/>
                  </a:ext>
                </a:extLst>
              </p:cNvPr>
              <p:cNvGrpSpPr/>
              <p:nvPr/>
            </p:nvGrpSpPr>
            <p:grpSpPr>
              <a:xfrm>
                <a:off x="7114015" y="5298743"/>
                <a:ext cx="2772672" cy="780921"/>
                <a:chOff x="1747738" y="3428999"/>
                <a:chExt cx="2461007" cy="780921"/>
              </a:xfrm>
            </p:grpSpPr>
            <p:sp>
              <p:nvSpPr>
                <p:cNvPr id="1044" name="Rectangle: Diagonal Corners Snipped 1043">
                  <a:extLst>
                    <a:ext uri="{FF2B5EF4-FFF2-40B4-BE49-F238E27FC236}">
                      <a16:creationId xmlns:a16="http://schemas.microsoft.com/office/drawing/2014/main" id="{CFAF528E-E6C2-59E3-B85A-E4E32542E90B}"/>
                    </a:ext>
                  </a:extLst>
                </p:cNvPr>
                <p:cNvSpPr/>
                <p:nvPr/>
              </p:nvSpPr>
              <p:spPr>
                <a:xfrm>
                  <a:off x="1747738" y="3428999"/>
                  <a:ext cx="2185216" cy="780921"/>
                </a:xfrm>
                <a:prstGeom prst="snip2DiagRect">
                  <a:avLst/>
                </a:prstGeom>
                <a:solidFill>
                  <a:srgbClr val="C9FAB8"/>
                </a:solid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045" name="TextBox 1044">
                  <a:extLst>
                    <a:ext uri="{FF2B5EF4-FFF2-40B4-BE49-F238E27FC236}">
                      <a16:creationId xmlns:a16="http://schemas.microsoft.com/office/drawing/2014/main" id="{8E435133-9632-AD5F-7C52-D151CB11A510}"/>
                    </a:ext>
                  </a:extLst>
                </p:cNvPr>
                <p:cNvSpPr txBox="1"/>
                <p:nvPr/>
              </p:nvSpPr>
              <p:spPr>
                <a:xfrm>
                  <a:off x="1908140" y="3517041"/>
                  <a:ext cx="2300605" cy="584775"/>
                </a:xfrm>
                <a:prstGeom prst="rect">
                  <a:avLst/>
                </a:prstGeom>
                <a:noFill/>
              </p:spPr>
              <p:txBody>
                <a:bodyPr wrap="square" rtlCol="0">
                  <a:spAutoFit/>
                </a:bodyPr>
                <a:lstStyle/>
                <a:p>
                  <a:r>
                    <a:rPr lang="en-US" sz="3200" dirty="0" err="1"/>
                    <a:t>trông</a:t>
                  </a:r>
                  <a:r>
                    <a:rPr lang="en-US" sz="3200" dirty="0"/>
                    <a:t> </a:t>
                  </a:r>
                  <a:r>
                    <a:rPr lang="en-US" sz="3200" dirty="0" err="1"/>
                    <a:t>mong</a:t>
                  </a:r>
                  <a:endParaRPr lang="vi-VN" sz="3200" dirty="0"/>
                </a:p>
              </p:txBody>
            </p:sp>
          </p:grpSp>
          <p:pic>
            <p:nvPicPr>
              <p:cNvPr id="1054" name="Picture 4">
                <a:extLst>
                  <a:ext uri="{FF2B5EF4-FFF2-40B4-BE49-F238E27FC236}">
                    <a16:creationId xmlns:a16="http://schemas.microsoft.com/office/drawing/2014/main" id="{ECE463B0-A0F6-243F-53D6-4CCED5864CF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32748" y="5214032"/>
                <a:ext cx="751590" cy="751590"/>
              </a:xfrm>
              <a:prstGeom prst="rect">
                <a:avLst/>
              </a:prstGeom>
              <a:noFill/>
              <a:extLst>
                <a:ext uri="{909E8E84-426E-40DD-AFC4-6F175D3DCCD1}">
                  <a14:hiddenFill xmlns:a14="http://schemas.microsoft.com/office/drawing/2010/main">
                    <a:solidFill>
                      <a:srgbClr val="FFFFFF"/>
                    </a:solidFill>
                  </a14:hiddenFill>
                </a:ext>
              </a:extLst>
            </p:spPr>
          </p:pic>
        </p:grpSp>
      </p:grpSp>
    </p:spTree>
    <p:extLst>
      <p:ext uri="{BB962C8B-B14F-4D97-AF65-F5344CB8AC3E}">
        <p14:creationId xmlns:p14="http://schemas.microsoft.com/office/powerpoint/2010/main" val="411501179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1066"/>
                                        </p:tgtEl>
                                        <p:attrNameLst>
                                          <p:attrName>style.visibility</p:attrName>
                                        </p:attrNameLst>
                                      </p:cBhvr>
                                      <p:to>
                                        <p:strVal val="visible"/>
                                      </p:to>
                                    </p:set>
                                    <p:animEffect transition="in" filter="randombar(horizontal)">
                                      <p:cBhvr>
                                        <p:cTn id="7" dur="500"/>
                                        <p:tgtEl>
                                          <p:spTgt spid="1066"/>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randombar(horizontal)">
                                      <p:cBhvr>
                                        <p:cTn id="11" dur="500"/>
                                        <p:tgtEl>
                                          <p:spTgt spid="5"/>
                                        </p:tgtEl>
                                      </p:cBhvr>
                                    </p:animEffect>
                                  </p:childTnLst>
                                </p:cTn>
                              </p:par>
                            </p:childTnLst>
                          </p:cTn>
                        </p:par>
                        <p:par>
                          <p:cTn id="12" fill="hold">
                            <p:stCondLst>
                              <p:cond delay="1000"/>
                            </p:stCondLst>
                            <p:childTnLst>
                              <p:par>
                                <p:cTn id="13" presetID="49" presetClass="entr" presetSubtype="0" decel="100000" fill="hold" nodeType="afterEffect">
                                  <p:stCondLst>
                                    <p:cond delay="0"/>
                                  </p:stCondLst>
                                  <p:childTnLst>
                                    <p:set>
                                      <p:cBhvr>
                                        <p:cTn id="14" dur="1" fill="hold">
                                          <p:stCondLst>
                                            <p:cond delay="0"/>
                                          </p:stCondLst>
                                        </p:cTn>
                                        <p:tgtEl>
                                          <p:spTgt spid="1065"/>
                                        </p:tgtEl>
                                        <p:attrNameLst>
                                          <p:attrName>style.visibility</p:attrName>
                                        </p:attrNameLst>
                                      </p:cBhvr>
                                      <p:to>
                                        <p:strVal val="visible"/>
                                      </p:to>
                                    </p:set>
                                    <p:anim calcmode="lin" valueType="num">
                                      <p:cBhvr>
                                        <p:cTn id="15" dur="500" fill="hold"/>
                                        <p:tgtEl>
                                          <p:spTgt spid="1065"/>
                                        </p:tgtEl>
                                        <p:attrNameLst>
                                          <p:attrName>ppt_w</p:attrName>
                                        </p:attrNameLst>
                                      </p:cBhvr>
                                      <p:tavLst>
                                        <p:tav tm="0">
                                          <p:val>
                                            <p:fltVal val="0"/>
                                          </p:val>
                                        </p:tav>
                                        <p:tav tm="100000">
                                          <p:val>
                                            <p:strVal val="#ppt_w"/>
                                          </p:val>
                                        </p:tav>
                                      </p:tavLst>
                                    </p:anim>
                                    <p:anim calcmode="lin" valueType="num">
                                      <p:cBhvr>
                                        <p:cTn id="16" dur="500" fill="hold"/>
                                        <p:tgtEl>
                                          <p:spTgt spid="1065"/>
                                        </p:tgtEl>
                                        <p:attrNameLst>
                                          <p:attrName>ppt_h</p:attrName>
                                        </p:attrNameLst>
                                      </p:cBhvr>
                                      <p:tavLst>
                                        <p:tav tm="0">
                                          <p:val>
                                            <p:fltVal val="0"/>
                                          </p:val>
                                        </p:tav>
                                        <p:tav tm="100000">
                                          <p:val>
                                            <p:strVal val="#ppt_h"/>
                                          </p:val>
                                        </p:tav>
                                      </p:tavLst>
                                    </p:anim>
                                    <p:anim calcmode="lin" valueType="num">
                                      <p:cBhvr>
                                        <p:cTn id="17" dur="500" fill="hold"/>
                                        <p:tgtEl>
                                          <p:spTgt spid="1065"/>
                                        </p:tgtEl>
                                        <p:attrNameLst>
                                          <p:attrName>style.rotation</p:attrName>
                                        </p:attrNameLst>
                                      </p:cBhvr>
                                      <p:tavLst>
                                        <p:tav tm="0">
                                          <p:val>
                                            <p:fltVal val="360"/>
                                          </p:val>
                                        </p:tav>
                                        <p:tav tm="100000">
                                          <p:val>
                                            <p:fltVal val="0"/>
                                          </p:val>
                                        </p:tav>
                                      </p:tavLst>
                                    </p:anim>
                                    <p:animEffect transition="in" filter="fade">
                                      <p:cBhvr>
                                        <p:cTn id="18" dur="500"/>
                                        <p:tgtEl>
                                          <p:spTgt spid="10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6" grpId="0" animBg="1"/>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2357EF9-A058-F58A-C430-A6C79E282F64}"/>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contrast="-40000"/>
                    </a14:imgEffect>
                  </a14:imgLayer>
                </a14:imgProps>
              </a:ext>
            </a:extLst>
          </a:blip>
          <a:stretch>
            <a:fillRect/>
          </a:stretch>
        </p:blipFill>
        <p:spPr>
          <a:xfrm>
            <a:off x="0" y="0"/>
            <a:ext cx="12192000" cy="6858000"/>
          </a:xfrm>
          <a:prstGeom prst="rect">
            <a:avLst/>
          </a:prstGeom>
        </p:spPr>
      </p:pic>
      <p:grpSp>
        <p:nvGrpSpPr>
          <p:cNvPr id="2" name="Group 1">
            <a:extLst>
              <a:ext uri="{FF2B5EF4-FFF2-40B4-BE49-F238E27FC236}">
                <a16:creationId xmlns:a16="http://schemas.microsoft.com/office/drawing/2014/main" id="{A2FD76AE-18E6-6447-21FE-90573D676E22}"/>
              </a:ext>
            </a:extLst>
          </p:cNvPr>
          <p:cNvGrpSpPr/>
          <p:nvPr/>
        </p:nvGrpSpPr>
        <p:grpSpPr>
          <a:xfrm>
            <a:off x="3195672" y="1954144"/>
            <a:ext cx="7563684" cy="2800767"/>
            <a:chOff x="2275260" y="1776591"/>
            <a:chExt cx="7563684" cy="2800767"/>
          </a:xfrm>
        </p:grpSpPr>
        <p:sp>
          <p:nvSpPr>
            <p:cNvPr id="3" name="TextBox 2">
              <a:extLst>
                <a:ext uri="{FF2B5EF4-FFF2-40B4-BE49-F238E27FC236}">
                  <a16:creationId xmlns:a16="http://schemas.microsoft.com/office/drawing/2014/main" id="{FAC288A7-400C-F3B8-91C7-0B9666C2A228}"/>
                </a:ext>
              </a:extLst>
            </p:cNvPr>
            <p:cNvSpPr txBox="1"/>
            <p:nvPr/>
          </p:nvSpPr>
          <p:spPr>
            <a:xfrm>
              <a:off x="2981324" y="3130808"/>
              <a:ext cx="6857620" cy="1446550"/>
            </a:xfrm>
            <a:prstGeom prst="rect">
              <a:avLst/>
            </a:prstGeom>
            <a:noFill/>
          </p:spPr>
          <p:txBody>
            <a:bodyPr wrap="square">
              <a:spAutoFit/>
            </a:bodyPr>
            <a:lstStyle/>
            <a:p>
              <a:r>
                <a:rPr lang="en-US" sz="8800" b="1" dirty="0">
                  <a:ln w="212725">
                    <a:solidFill>
                      <a:schemeClr val="bg1"/>
                    </a:solidFill>
                    <a:prstDash val="solid"/>
                  </a:ln>
                  <a:solidFill>
                    <a:schemeClr val="bg1"/>
                  </a:solidFill>
                  <a:latin typeface="SVN-Poky's" panose="020B0606040200020203" pitchFamily="34" charset="0"/>
                </a:rPr>
                <a:t>TIẾP SỨC</a:t>
              </a:r>
              <a:endParaRPr lang="vi-VN" sz="8800" dirty="0">
                <a:ln w="212725">
                  <a:solidFill>
                    <a:schemeClr val="bg1"/>
                  </a:solidFill>
                </a:ln>
                <a:solidFill>
                  <a:schemeClr val="bg1"/>
                </a:solidFill>
              </a:endParaRPr>
            </a:p>
          </p:txBody>
        </p:sp>
        <p:sp>
          <p:nvSpPr>
            <p:cNvPr id="5" name="TextBox 4">
              <a:extLst>
                <a:ext uri="{FF2B5EF4-FFF2-40B4-BE49-F238E27FC236}">
                  <a16:creationId xmlns:a16="http://schemas.microsoft.com/office/drawing/2014/main" id="{522E46F8-61E8-DB4C-4CED-98F716742C72}"/>
                </a:ext>
              </a:extLst>
            </p:cNvPr>
            <p:cNvSpPr txBox="1"/>
            <p:nvPr/>
          </p:nvSpPr>
          <p:spPr>
            <a:xfrm>
              <a:off x="2275260" y="1776591"/>
              <a:ext cx="5819090" cy="2800767"/>
            </a:xfrm>
            <a:prstGeom prst="rect">
              <a:avLst/>
            </a:prstGeom>
            <a:noFill/>
          </p:spPr>
          <p:txBody>
            <a:bodyPr wrap="square" rtlCol="0">
              <a:spAutoFit/>
            </a:bodyPr>
            <a:lstStyle/>
            <a:p>
              <a:pPr algn="ctr"/>
              <a:r>
                <a:rPr lang="en-US" sz="8800" b="1" dirty="0">
                  <a:ln w="6600">
                    <a:solidFill>
                      <a:srgbClr val="0070C0"/>
                    </a:solidFill>
                    <a:prstDash val="solid"/>
                  </a:ln>
                  <a:solidFill>
                    <a:srgbClr val="FFFFCC"/>
                  </a:solidFill>
                  <a:effectLst>
                    <a:outerShdw dist="38100" dir="2700000" algn="tl" rotWithShape="0">
                      <a:srgbClr val="3366FF"/>
                    </a:outerShdw>
                  </a:effectLst>
                  <a:latin typeface="UVN Banh Mi" pitchFamily="2" charset="0"/>
                </a:rPr>
                <a:t>TRÒ CHƠI </a:t>
              </a:r>
              <a:r>
                <a:rPr lang="en-US" sz="8800" b="1" dirty="0">
                  <a:ln w="6600">
                    <a:solidFill>
                      <a:srgbClr val="00B050"/>
                    </a:solidFill>
                    <a:prstDash val="solid"/>
                  </a:ln>
                  <a:solidFill>
                    <a:srgbClr val="FFFF66"/>
                  </a:solidFill>
                  <a:effectLst>
                    <a:outerShdw dist="38100" dir="2700000" algn="tl" rotWithShape="0">
                      <a:srgbClr val="3366FF"/>
                    </a:outerShdw>
                  </a:effectLst>
                  <a:latin typeface="SVN-Poky's" panose="020B0606040200020203" pitchFamily="34" charset="0"/>
                </a:rPr>
                <a:t>T</a:t>
              </a:r>
              <a:r>
                <a:rPr lang="en-US" sz="8800" b="1" dirty="0">
                  <a:ln w="6600">
                    <a:solidFill>
                      <a:srgbClr val="00B050"/>
                    </a:solidFill>
                    <a:prstDash val="solid"/>
                  </a:ln>
                  <a:solidFill>
                    <a:srgbClr val="FFB9FF"/>
                  </a:solidFill>
                  <a:effectLst>
                    <a:outerShdw dist="38100" dir="2700000" algn="tl" rotWithShape="0">
                      <a:srgbClr val="3366FF"/>
                    </a:outerShdw>
                  </a:effectLst>
                  <a:latin typeface="SVN-Poky's" panose="020B0606040200020203" pitchFamily="34" charset="0"/>
                </a:rPr>
                <a:t>I</a:t>
              </a:r>
              <a:r>
                <a:rPr lang="en-US" sz="8800" b="1" dirty="0">
                  <a:ln w="6600">
                    <a:solidFill>
                      <a:srgbClr val="00B050"/>
                    </a:solidFill>
                    <a:prstDash val="solid"/>
                  </a:ln>
                  <a:solidFill>
                    <a:srgbClr val="66FF99"/>
                  </a:solidFill>
                  <a:effectLst>
                    <a:outerShdw dist="38100" dir="2700000" algn="tl" rotWithShape="0">
                      <a:srgbClr val="3366FF"/>
                    </a:outerShdw>
                  </a:effectLst>
                  <a:latin typeface="SVN-Poky's" panose="020B0606040200020203" pitchFamily="34" charset="0"/>
                </a:rPr>
                <a:t>Ế</a:t>
              </a:r>
              <a:r>
                <a:rPr lang="en-US" sz="8800" b="1" dirty="0">
                  <a:ln w="6600">
                    <a:solidFill>
                      <a:srgbClr val="00B050"/>
                    </a:solidFill>
                    <a:prstDash val="solid"/>
                  </a:ln>
                  <a:solidFill>
                    <a:srgbClr val="66FFFF"/>
                  </a:solidFill>
                  <a:effectLst>
                    <a:outerShdw dist="38100" dir="2700000" algn="tl" rotWithShape="0">
                      <a:srgbClr val="3366FF"/>
                    </a:outerShdw>
                  </a:effectLst>
                  <a:latin typeface="SVN-Poky's" panose="020B0606040200020203" pitchFamily="34" charset="0"/>
                </a:rPr>
                <a:t>P</a:t>
              </a:r>
              <a:r>
                <a:rPr lang="en-US" sz="8800" b="1" dirty="0">
                  <a:ln w="6600">
                    <a:solidFill>
                      <a:srgbClr val="00B050"/>
                    </a:solidFill>
                    <a:prstDash val="solid"/>
                  </a:ln>
                  <a:solidFill>
                    <a:srgbClr val="FFFF66"/>
                  </a:solidFill>
                  <a:effectLst>
                    <a:outerShdw dist="38100" dir="2700000" algn="tl" rotWithShape="0">
                      <a:srgbClr val="3366FF"/>
                    </a:outerShdw>
                  </a:effectLst>
                  <a:latin typeface="SVN-Poky's" panose="020B0606040200020203" pitchFamily="34" charset="0"/>
                </a:rPr>
                <a:t> </a:t>
              </a:r>
              <a:r>
                <a:rPr lang="en-US" sz="8800" b="1" dirty="0">
                  <a:ln w="6600">
                    <a:solidFill>
                      <a:srgbClr val="00B050"/>
                    </a:solidFill>
                    <a:prstDash val="solid"/>
                  </a:ln>
                  <a:solidFill>
                    <a:srgbClr val="FFB9FF"/>
                  </a:solidFill>
                  <a:effectLst>
                    <a:outerShdw dist="38100" dir="2700000" algn="tl" rotWithShape="0">
                      <a:srgbClr val="3366FF"/>
                    </a:outerShdw>
                  </a:effectLst>
                  <a:latin typeface="SVN-Poky's" panose="020B0606040200020203" pitchFamily="34" charset="0"/>
                </a:rPr>
                <a:t>S</a:t>
              </a:r>
              <a:r>
                <a:rPr lang="en-US" sz="8800" b="1" dirty="0">
                  <a:ln w="6600">
                    <a:solidFill>
                      <a:srgbClr val="00B050"/>
                    </a:solidFill>
                    <a:prstDash val="solid"/>
                  </a:ln>
                  <a:solidFill>
                    <a:srgbClr val="FFFF66"/>
                  </a:solidFill>
                  <a:effectLst>
                    <a:outerShdw dist="38100" dir="2700000" algn="tl" rotWithShape="0">
                      <a:srgbClr val="3366FF"/>
                    </a:outerShdw>
                  </a:effectLst>
                  <a:latin typeface="SVN-Poky's" panose="020B0606040200020203" pitchFamily="34" charset="0"/>
                </a:rPr>
                <a:t>Ứ</a:t>
              </a:r>
              <a:r>
                <a:rPr lang="en-US" sz="8800" b="1" dirty="0">
                  <a:ln w="6600">
                    <a:solidFill>
                      <a:srgbClr val="00B050"/>
                    </a:solidFill>
                    <a:prstDash val="solid"/>
                  </a:ln>
                  <a:solidFill>
                    <a:srgbClr val="66FFFF"/>
                  </a:solidFill>
                  <a:effectLst>
                    <a:outerShdw dist="38100" dir="2700000" algn="tl" rotWithShape="0">
                      <a:srgbClr val="3366FF"/>
                    </a:outerShdw>
                  </a:effectLst>
                  <a:latin typeface="SVN-Poky's" panose="020B0606040200020203" pitchFamily="34" charset="0"/>
                </a:rPr>
                <a:t>C</a:t>
              </a:r>
              <a:endParaRPr lang="vi-VN" sz="8800" dirty="0">
                <a:ln w="6600">
                  <a:solidFill>
                    <a:srgbClr val="00B050"/>
                  </a:solidFill>
                  <a:prstDash val="solid"/>
                </a:ln>
                <a:solidFill>
                  <a:srgbClr val="66FFFF"/>
                </a:solidFill>
                <a:effectLst>
                  <a:outerShdw dist="38100" dir="2700000" algn="tl" rotWithShape="0">
                    <a:srgbClr val="3366FF"/>
                  </a:outerShdw>
                </a:effectLst>
              </a:endParaRPr>
            </a:p>
          </p:txBody>
        </p:sp>
      </p:grpSp>
    </p:spTree>
    <p:extLst>
      <p:ext uri="{BB962C8B-B14F-4D97-AF65-F5344CB8AC3E}">
        <p14:creationId xmlns:p14="http://schemas.microsoft.com/office/powerpoint/2010/main" val="103626173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 calcmode="lin" valueType="num">
                                      <p:cBhvr>
                                        <p:cTn id="9" dur="500" fill="hold"/>
                                        <p:tgtEl>
                                          <p:spTgt spid="2"/>
                                        </p:tgtEl>
                                        <p:attrNameLst>
                                          <p:attrName>style.rotation</p:attrName>
                                        </p:attrNameLst>
                                      </p:cBhvr>
                                      <p:tavLst>
                                        <p:tav tm="0">
                                          <p:val>
                                            <p:fltVal val="360"/>
                                          </p:val>
                                        </p:tav>
                                        <p:tav tm="100000">
                                          <p:val>
                                            <p:fltVal val="0"/>
                                          </p:val>
                                        </p:tav>
                                      </p:tavLst>
                                    </p:anim>
                                    <p:animEffect transition="in" filter="fade">
                                      <p:cBhvr>
                                        <p:cTn id="10" dur="500"/>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2"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771AF17-D2ED-B63E-4D56-2C0E148FBED0}"/>
              </a:ext>
            </a:extLst>
          </p:cNvPr>
          <p:cNvPicPr>
            <a:picLocks noChangeAspect="1"/>
          </p:cNvPicPr>
          <p:nvPr/>
        </p:nvPicPr>
        <p:blipFill rotWithShape="1">
          <a:blip r:embed="rId4">
            <a:extLst>
              <a:ext uri="{BEBA8EAE-BF5A-486C-A8C5-ECC9F3942E4B}">
                <a14:imgProps xmlns:a14="http://schemas.microsoft.com/office/drawing/2010/main">
                  <a14:imgLayer r:embed="rId5">
                    <a14:imgEffect>
                      <a14:saturation sat="115000"/>
                    </a14:imgEffect>
                  </a14:imgLayer>
                </a14:imgProps>
              </a:ext>
            </a:extLst>
          </a:blip>
          <a:srcRect t="8768" b="-34"/>
          <a:stretch/>
        </p:blipFill>
        <p:spPr>
          <a:xfrm>
            <a:off x="0" y="0"/>
            <a:ext cx="12192000" cy="6858000"/>
          </a:xfrm>
          <a:prstGeom prst="rect">
            <a:avLst/>
          </a:prstGeom>
        </p:spPr>
      </p:pic>
      <p:sp>
        <p:nvSpPr>
          <p:cNvPr id="7" name="Rectangle: Rounded Corners 6">
            <a:extLst>
              <a:ext uri="{FF2B5EF4-FFF2-40B4-BE49-F238E27FC236}">
                <a16:creationId xmlns:a16="http://schemas.microsoft.com/office/drawing/2014/main" id="{F812AB6D-84ED-6546-3BAF-556C9AC4F1A6}"/>
              </a:ext>
            </a:extLst>
          </p:cNvPr>
          <p:cNvSpPr/>
          <p:nvPr/>
        </p:nvSpPr>
        <p:spPr>
          <a:xfrm>
            <a:off x="576072" y="402145"/>
            <a:ext cx="11039856" cy="6138120"/>
          </a:xfrm>
          <a:prstGeom prst="roundRect">
            <a:avLst/>
          </a:prstGeom>
          <a:solidFill>
            <a:schemeClr val="bg1">
              <a:alpha val="96000"/>
            </a:schemeClr>
          </a:solidFill>
          <a:ln w="28575">
            <a:solidFill>
              <a:srgbClr val="0070C0">
                <a:alpha val="81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5" name="TextBox 4">
            <a:extLst>
              <a:ext uri="{FF2B5EF4-FFF2-40B4-BE49-F238E27FC236}">
                <a16:creationId xmlns:a16="http://schemas.microsoft.com/office/drawing/2014/main" id="{92500E87-21B8-6C98-6059-4F7F25C01B77}"/>
              </a:ext>
            </a:extLst>
          </p:cNvPr>
          <p:cNvSpPr txBox="1"/>
          <p:nvPr/>
        </p:nvSpPr>
        <p:spPr>
          <a:xfrm>
            <a:off x="923242" y="656756"/>
            <a:ext cx="7696939" cy="584775"/>
          </a:xfrm>
          <a:prstGeom prst="rect">
            <a:avLst/>
          </a:prstGeom>
          <a:noFill/>
        </p:spPr>
        <p:txBody>
          <a:bodyPr wrap="square" rtlCol="0">
            <a:spAutoFit/>
          </a:bodyPr>
          <a:lstStyle/>
          <a:p>
            <a:r>
              <a:rPr lang="en-US" sz="3200" dirty="0">
                <a:latin typeface="UTM Duepuntozero" panose="02040603050506020204" pitchFamily="18" charset="0"/>
              </a:rPr>
              <a:t>2. </a:t>
            </a:r>
            <a:r>
              <a:rPr lang="en-US" sz="3200" dirty="0" err="1">
                <a:latin typeface="UTM Duepuntozero" panose="02040603050506020204" pitchFamily="18" charset="0"/>
              </a:rPr>
              <a:t>Xếp</a:t>
            </a:r>
            <a:r>
              <a:rPr lang="en-US" sz="3200" dirty="0">
                <a:latin typeface="UTM Duepuntozero" panose="02040603050506020204" pitchFamily="18" charset="0"/>
              </a:rPr>
              <a:t> </a:t>
            </a:r>
            <a:r>
              <a:rPr lang="en-US" sz="3200" dirty="0" err="1">
                <a:latin typeface="UTM Duepuntozero" panose="02040603050506020204" pitchFamily="18" charset="0"/>
              </a:rPr>
              <a:t>các</a:t>
            </a:r>
            <a:r>
              <a:rPr lang="en-US" sz="3200" dirty="0">
                <a:latin typeface="UTM Duepuntozero" panose="02040603050506020204" pitchFamily="18" charset="0"/>
              </a:rPr>
              <a:t> </a:t>
            </a:r>
            <a:r>
              <a:rPr lang="en-US" sz="3200" dirty="0" err="1">
                <a:latin typeface="UTM Duepuntozero" panose="02040603050506020204" pitchFamily="18" charset="0"/>
              </a:rPr>
              <a:t>từ</a:t>
            </a:r>
            <a:r>
              <a:rPr lang="en-US" sz="3200" dirty="0">
                <a:latin typeface="UTM Duepuntozero" panose="02040603050506020204" pitchFamily="18" charset="0"/>
              </a:rPr>
              <a:t> </a:t>
            </a:r>
            <a:r>
              <a:rPr lang="en-US" sz="3200" dirty="0" err="1">
                <a:latin typeface="UTM Duepuntozero" panose="02040603050506020204" pitchFamily="18" charset="0"/>
              </a:rPr>
              <a:t>ngữ</a:t>
            </a:r>
            <a:r>
              <a:rPr lang="en-US" sz="3200" dirty="0">
                <a:latin typeface="UTM Duepuntozero" panose="02040603050506020204" pitchFamily="18" charset="0"/>
              </a:rPr>
              <a:t> </a:t>
            </a:r>
            <a:r>
              <a:rPr lang="en-US" sz="3200" dirty="0" err="1">
                <a:latin typeface="UTM Duepuntozero" panose="02040603050506020204" pitchFamily="18" charset="0"/>
              </a:rPr>
              <a:t>trong</a:t>
            </a:r>
            <a:r>
              <a:rPr lang="en-US" sz="3200" dirty="0">
                <a:latin typeface="UTM Duepuntozero" panose="02040603050506020204" pitchFamily="18" charset="0"/>
              </a:rPr>
              <a:t> </a:t>
            </a:r>
            <a:r>
              <a:rPr lang="en-US" sz="3200" dirty="0" err="1">
                <a:latin typeface="UTM Duepuntozero" panose="02040603050506020204" pitchFamily="18" charset="0"/>
              </a:rPr>
              <a:t>thẻ</a:t>
            </a:r>
            <a:r>
              <a:rPr lang="en-US" sz="3200" dirty="0">
                <a:latin typeface="UTM Duepuntozero" panose="02040603050506020204" pitchFamily="18" charset="0"/>
              </a:rPr>
              <a:t> </a:t>
            </a:r>
            <a:r>
              <a:rPr lang="en-US" sz="3200" dirty="0" err="1">
                <a:latin typeface="UTM Duepuntozero" panose="02040603050506020204" pitchFamily="18" charset="0"/>
              </a:rPr>
              <a:t>vào</a:t>
            </a:r>
            <a:r>
              <a:rPr lang="en-US" sz="3200" dirty="0">
                <a:latin typeface="UTM Duepuntozero" panose="02040603050506020204" pitchFamily="18" charset="0"/>
              </a:rPr>
              <a:t> 3 </a:t>
            </a:r>
            <a:r>
              <a:rPr lang="en-US" sz="3200" dirty="0" err="1">
                <a:latin typeface="UTM Duepuntozero" panose="02040603050506020204" pitchFamily="18" charset="0"/>
              </a:rPr>
              <a:t>nhóm</a:t>
            </a:r>
            <a:r>
              <a:rPr lang="en-US" sz="3200" dirty="0">
                <a:latin typeface="UTM Duepuntozero" panose="02040603050506020204" pitchFamily="18" charset="0"/>
              </a:rPr>
              <a:t>:</a:t>
            </a:r>
            <a:endParaRPr lang="vi-VN" sz="3200" dirty="0"/>
          </a:p>
        </p:txBody>
      </p:sp>
      <p:grpSp>
        <p:nvGrpSpPr>
          <p:cNvPr id="23" name="Group 22">
            <a:extLst>
              <a:ext uri="{FF2B5EF4-FFF2-40B4-BE49-F238E27FC236}">
                <a16:creationId xmlns:a16="http://schemas.microsoft.com/office/drawing/2014/main" id="{24380130-A28C-F1AD-1620-3F4EBED87991}"/>
              </a:ext>
            </a:extLst>
          </p:cNvPr>
          <p:cNvGrpSpPr/>
          <p:nvPr/>
        </p:nvGrpSpPr>
        <p:grpSpPr>
          <a:xfrm>
            <a:off x="1089621" y="1328660"/>
            <a:ext cx="2843333" cy="1330347"/>
            <a:chOff x="3806042" y="2317634"/>
            <a:chExt cx="2843333" cy="1330347"/>
          </a:xfrm>
        </p:grpSpPr>
        <p:grpSp>
          <p:nvGrpSpPr>
            <p:cNvPr id="12" name="Group 11">
              <a:extLst>
                <a:ext uri="{FF2B5EF4-FFF2-40B4-BE49-F238E27FC236}">
                  <a16:creationId xmlns:a16="http://schemas.microsoft.com/office/drawing/2014/main" id="{6C57B48A-92D0-624C-6432-E360C577D16F}"/>
                </a:ext>
              </a:extLst>
            </p:cNvPr>
            <p:cNvGrpSpPr/>
            <p:nvPr/>
          </p:nvGrpSpPr>
          <p:grpSpPr>
            <a:xfrm>
              <a:off x="3806042" y="2317634"/>
              <a:ext cx="2843333" cy="1330347"/>
              <a:chOff x="3806042" y="1881601"/>
              <a:chExt cx="3387602" cy="1766381"/>
            </a:xfrm>
          </p:grpSpPr>
          <p:sp>
            <p:nvSpPr>
              <p:cNvPr id="11" name="Freeform: Shape 10">
                <a:extLst>
                  <a:ext uri="{FF2B5EF4-FFF2-40B4-BE49-F238E27FC236}">
                    <a16:creationId xmlns:a16="http://schemas.microsoft.com/office/drawing/2014/main" id="{C71DA31F-111C-B37B-B144-F5F23C076EBE}"/>
                  </a:ext>
                </a:extLst>
              </p:cNvPr>
              <p:cNvSpPr/>
              <p:nvPr/>
            </p:nvSpPr>
            <p:spPr>
              <a:xfrm>
                <a:off x="3962172" y="1881601"/>
                <a:ext cx="3231472" cy="1751873"/>
              </a:xfrm>
              <a:custGeom>
                <a:avLst/>
                <a:gdLst>
                  <a:gd name="connsiteX0" fmla="*/ 1615736 w 3231472"/>
                  <a:gd name="connsiteY0" fmla="*/ 0 h 2060715"/>
                  <a:gd name="connsiteX1" fmla="*/ 3231472 w 3231472"/>
                  <a:gd name="connsiteY1" fmla="*/ 991529 h 2060715"/>
                  <a:gd name="connsiteX2" fmla="*/ 3040602 w 3231472"/>
                  <a:gd name="connsiteY2" fmla="*/ 991529 h 2060715"/>
                  <a:gd name="connsiteX3" fmla="*/ 3040602 w 3231472"/>
                  <a:gd name="connsiteY3" fmla="*/ 2060715 h 2060715"/>
                  <a:gd name="connsiteX4" fmla="*/ 190870 w 3231472"/>
                  <a:gd name="connsiteY4" fmla="*/ 2060715 h 2060715"/>
                  <a:gd name="connsiteX5" fmla="*/ 190870 w 3231472"/>
                  <a:gd name="connsiteY5" fmla="*/ 991529 h 2060715"/>
                  <a:gd name="connsiteX6" fmla="*/ 0 w 3231472"/>
                  <a:gd name="connsiteY6" fmla="*/ 991529 h 2060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31472" h="2060715">
                    <a:moveTo>
                      <a:pt x="1615736" y="0"/>
                    </a:moveTo>
                    <a:lnTo>
                      <a:pt x="3231472" y="991529"/>
                    </a:lnTo>
                    <a:lnTo>
                      <a:pt x="3040602" y="991529"/>
                    </a:lnTo>
                    <a:lnTo>
                      <a:pt x="3040602" y="2060715"/>
                    </a:lnTo>
                    <a:lnTo>
                      <a:pt x="190870" y="2060715"/>
                    </a:lnTo>
                    <a:lnTo>
                      <a:pt x="190870" y="991529"/>
                    </a:lnTo>
                    <a:lnTo>
                      <a:pt x="0" y="991529"/>
                    </a:lnTo>
                    <a:close/>
                  </a:path>
                </a:pathLst>
              </a:custGeom>
              <a:solidFill>
                <a:srgbClr val="FFDDFF"/>
              </a:solidFill>
              <a:ln w="19050">
                <a:solidFill>
                  <a:srgbClr val="FF6699"/>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vi-VN" dirty="0"/>
              </a:p>
            </p:txBody>
          </p:sp>
          <p:pic>
            <p:nvPicPr>
              <p:cNvPr id="1026" name="Picture 2">
                <a:extLst>
                  <a:ext uri="{FF2B5EF4-FFF2-40B4-BE49-F238E27FC236}">
                    <a16:creationId xmlns:a16="http://schemas.microsoft.com/office/drawing/2014/main" id="{2881B5C2-AFDB-C7A8-D600-3D3259D3AA8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20783573">
                <a:off x="3806042" y="2929631"/>
                <a:ext cx="718351" cy="718351"/>
              </a:xfrm>
              <a:prstGeom prst="rect">
                <a:avLst/>
              </a:prstGeom>
              <a:noFill/>
              <a:extLst>
                <a:ext uri="{909E8E84-426E-40DD-AFC4-6F175D3DCCD1}">
                  <a14:hiddenFill xmlns:a14="http://schemas.microsoft.com/office/drawing/2010/main">
                    <a:solidFill>
                      <a:srgbClr val="FFFFFF"/>
                    </a:solidFill>
                  </a14:hiddenFill>
                </a:ext>
              </a:extLst>
            </p:spPr>
          </p:pic>
        </p:grpSp>
        <p:sp>
          <p:nvSpPr>
            <p:cNvPr id="13" name="TextBox 12">
              <a:extLst>
                <a:ext uri="{FF2B5EF4-FFF2-40B4-BE49-F238E27FC236}">
                  <a16:creationId xmlns:a16="http://schemas.microsoft.com/office/drawing/2014/main" id="{C466F2A7-973B-51E4-5FB7-171BFF34A102}"/>
                </a:ext>
              </a:extLst>
            </p:cNvPr>
            <p:cNvSpPr txBox="1"/>
            <p:nvPr/>
          </p:nvSpPr>
          <p:spPr>
            <a:xfrm>
              <a:off x="4456354" y="2839786"/>
              <a:ext cx="1928738" cy="584775"/>
            </a:xfrm>
            <a:prstGeom prst="rect">
              <a:avLst/>
            </a:prstGeom>
            <a:noFill/>
          </p:spPr>
          <p:txBody>
            <a:bodyPr wrap="square" rtlCol="0">
              <a:spAutoFit/>
            </a:bodyPr>
            <a:lstStyle/>
            <a:p>
              <a:r>
                <a:rPr lang="en-US" sz="3200" dirty="0" err="1"/>
                <a:t>mong</a:t>
              </a:r>
              <a:r>
                <a:rPr lang="en-US" sz="3200" dirty="0"/>
                <a:t> </a:t>
              </a:r>
              <a:r>
                <a:rPr lang="en-US" sz="3200" dirty="0" err="1"/>
                <a:t>đợi</a:t>
              </a:r>
              <a:endParaRPr lang="vi-VN" sz="3200" dirty="0"/>
            </a:p>
          </p:txBody>
        </p:sp>
      </p:grpSp>
      <p:grpSp>
        <p:nvGrpSpPr>
          <p:cNvPr id="24" name="Group 23">
            <a:extLst>
              <a:ext uri="{FF2B5EF4-FFF2-40B4-BE49-F238E27FC236}">
                <a16:creationId xmlns:a16="http://schemas.microsoft.com/office/drawing/2014/main" id="{D565BD63-5F5F-3C95-5678-40F207572BEF}"/>
              </a:ext>
            </a:extLst>
          </p:cNvPr>
          <p:cNvGrpSpPr/>
          <p:nvPr/>
        </p:nvGrpSpPr>
        <p:grpSpPr>
          <a:xfrm>
            <a:off x="4610876" y="1317733"/>
            <a:ext cx="2843333" cy="1330347"/>
            <a:chOff x="6960093" y="2282275"/>
            <a:chExt cx="2843333" cy="1330347"/>
          </a:xfrm>
        </p:grpSpPr>
        <p:grpSp>
          <p:nvGrpSpPr>
            <p:cNvPr id="14" name="Group 13">
              <a:extLst>
                <a:ext uri="{FF2B5EF4-FFF2-40B4-BE49-F238E27FC236}">
                  <a16:creationId xmlns:a16="http://schemas.microsoft.com/office/drawing/2014/main" id="{19D076F8-9589-A5C9-0529-C4AEEB932915}"/>
                </a:ext>
              </a:extLst>
            </p:cNvPr>
            <p:cNvGrpSpPr/>
            <p:nvPr/>
          </p:nvGrpSpPr>
          <p:grpSpPr>
            <a:xfrm>
              <a:off x="6960093" y="2282275"/>
              <a:ext cx="2843333" cy="1330347"/>
              <a:chOff x="3806042" y="1881601"/>
              <a:chExt cx="3387602" cy="1766381"/>
            </a:xfrm>
          </p:grpSpPr>
          <p:sp>
            <p:nvSpPr>
              <p:cNvPr id="15" name="Freeform: Shape 14">
                <a:extLst>
                  <a:ext uri="{FF2B5EF4-FFF2-40B4-BE49-F238E27FC236}">
                    <a16:creationId xmlns:a16="http://schemas.microsoft.com/office/drawing/2014/main" id="{89B4BE71-F50C-583B-F646-5935815DDC4E}"/>
                  </a:ext>
                </a:extLst>
              </p:cNvPr>
              <p:cNvSpPr/>
              <p:nvPr/>
            </p:nvSpPr>
            <p:spPr>
              <a:xfrm>
                <a:off x="3962172" y="1881601"/>
                <a:ext cx="3231472" cy="1751873"/>
              </a:xfrm>
              <a:custGeom>
                <a:avLst/>
                <a:gdLst>
                  <a:gd name="connsiteX0" fmla="*/ 1615736 w 3231472"/>
                  <a:gd name="connsiteY0" fmla="*/ 0 h 2060715"/>
                  <a:gd name="connsiteX1" fmla="*/ 3231472 w 3231472"/>
                  <a:gd name="connsiteY1" fmla="*/ 991529 h 2060715"/>
                  <a:gd name="connsiteX2" fmla="*/ 3040602 w 3231472"/>
                  <a:gd name="connsiteY2" fmla="*/ 991529 h 2060715"/>
                  <a:gd name="connsiteX3" fmla="*/ 3040602 w 3231472"/>
                  <a:gd name="connsiteY3" fmla="*/ 2060715 h 2060715"/>
                  <a:gd name="connsiteX4" fmla="*/ 190870 w 3231472"/>
                  <a:gd name="connsiteY4" fmla="*/ 2060715 h 2060715"/>
                  <a:gd name="connsiteX5" fmla="*/ 190870 w 3231472"/>
                  <a:gd name="connsiteY5" fmla="*/ 991529 h 2060715"/>
                  <a:gd name="connsiteX6" fmla="*/ 0 w 3231472"/>
                  <a:gd name="connsiteY6" fmla="*/ 991529 h 2060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31472" h="2060715">
                    <a:moveTo>
                      <a:pt x="1615736" y="0"/>
                    </a:moveTo>
                    <a:lnTo>
                      <a:pt x="3231472" y="991529"/>
                    </a:lnTo>
                    <a:lnTo>
                      <a:pt x="3040602" y="991529"/>
                    </a:lnTo>
                    <a:lnTo>
                      <a:pt x="3040602" y="2060715"/>
                    </a:lnTo>
                    <a:lnTo>
                      <a:pt x="190870" y="2060715"/>
                    </a:lnTo>
                    <a:lnTo>
                      <a:pt x="190870" y="991529"/>
                    </a:lnTo>
                    <a:lnTo>
                      <a:pt x="0" y="991529"/>
                    </a:lnTo>
                    <a:close/>
                  </a:path>
                </a:pathLst>
              </a:custGeom>
              <a:solidFill>
                <a:srgbClr val="FFDDFF"/>
              </a:solidFill>
              <a:ln w="19050">
                <a:solidFill>
                  <a:srgbClr val="FF6699"/>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vi-VN" dirty="0"/>
              </a:p>
            </p:txBody>
          </p:sp>
          <p:pic>
            <p:nvPicPr>
              <p:cNvPr id="16" name="Picture 2">
                <a:extLst>
                  <a:ext uri="{FF2B5EF4-FFF2-40B4-BE49-F238E27FC236}">
                    <a16:creationId xmlns:a16="http://schemas.microsoft.com/office/drawing/2014/main" id="{CDE56C0F-3395-1C64-ECDB-C0B2EBD088D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20783573">
                <a:off x="3806042" y="2929631"/>
                <a:ext cx="718351" cy="718351"/>
              </a:xfrm>
              <a:prstGeom prst="rect">
                <a:avLst/>
              </a:prstGeom>
              <a:noFill/>
              <a:extLst>
                <a:ext uri="{909E8E84-426E-40DD-AFC4-6F175D3DCCD1}">
                  <a14:hiddenFill xmlns:a14="http://schemas.microsoft.com/office/drawing/2010/main">
                    <a:solidFill>
                      <a:srgbClr val="FFFFFF"/>
                    </a:solidFill>
                  </a14:hiddenFill>
                </a:ext>
              </a:extLst>
            </p:spPr>
          </p:pic>
        </p:grpSp>
        <p:sp>
          <p:nvSpPr>
            <p:cNvPr id="17" name="TextBox 16">
              <a:extLst>
                <a:ext uri="{FF2B5EF4-FFF2-40B4-BE49-F238E27FC236}">
                  <a16:creationId xmlns:a16="http://schemas.microsoft.com/office/drawing/2014/main" id="{289AFAAA-DDCD-882F-831D-51387FE3D6B1}"/>
                </a:ext>
              </a:extLst>
            </p:cNvPr>
            <p:cNvSpPr txBox="1"/>
            <p:nvPr/>
          </p:nvSpPr>
          <p:spPr>
            <a:xfrm>
              <a:off x="7395645" y="2839786"/>
              <a:ext cx="2315840" cy="584775"/>
            </a:xfrm>
            <a:prstGeom prst="rect">
              <a:avLst/>
            </a:prstGeom>
            <a:noFill/>
          </p:spPr>
          <p:txBody>
            <a:bodyPr wrap="square" rtlCol="0">
              <a:spAutoFit/>
            </a:bodyPr>
            <a:lstStyle/>
            <a:p>
              <a:r>
                <a:rPr lang="en-US" sz="3200" dirty="0" err="1"/>
                <a:t>thương</a:t>
              </a:r>
              <a:r>
                <a:rPr lang="en-US" sz="3200" dirty="0"/>
                <a:t> </a:t>
              </a:r>
              <a:r>
                <a:rPr lang="en-US" sz="3200" dirty="0" err="1"/>
                <a:t>yêu</a:t>
              </a:r>
              <a:endParaRPr lang="vi-VN" sz="3200" dirty="0"/>
            </a:p>
          </p:txBody>
        </p:sp>
      </p:grpSp>
      <p:grpSp>
        <p:nvGrpSpPr>
          <p:cNvPr id="22" name="Group 21">
            <a:extLst>
              <a:ext uri="{FF2B5EF4-FFF2-40B4-BE49-F238E27FC236}">
                <a16:creationId xmlns:a16="http://schemas.microsoft.com/office/drawing/2014/main" id="{59FA293B-98CF-3161-5FA8-6863DC0A4438}"/>
              </a:ext>
            </a:extLst>
          </p:cNvPr>
          <p:cNvGrpSpPr/>
          <p:nvPr/>
        </p:nvGrpSpPr>
        <p:grpSpPr>
          <a:xfrm>
            <a:off x="8092334" y="1312671"/>
            <a:ext cx="2956037" cy="1330347"/>
            <a:chOff x="4135101" y="3581438"/>
            <a:chExt cx="2956037" cy="1330347"/>
          </a:xfrm>
        </p:grpSpPr>
        <p:grpSp>
          <p:nvGrpSpPr>
            <p:cNvPr id="18" name="Group 17">
              <a:extLst>
                <a:ext uri="{FF2B5EF4-FFF2-40B4-BE49-F238E27FC236}">
                  <a16:creationId xmlns:a16="http://schemas.microsoft.com/office/drawing/2014/main" id="{98BFDB2D-EA59-9A4B-C711-7B9B6DCA06D2}"/>
                </a:ext>
              </a:extLst>
            </p:cNvPr>
            <p:cNvGrpSpPr/>
            <p:nvPr/>
          </p:nvGrpSpPr>
          <p:grpSpPr>
            <a:xfrm>
              <a:off x="4135101" y="3581438"/>
              <a:ext cx="2843333" cy="1330347"/>
              <a:chOff x="3806042" y="1881601"/>
              <a:chExt cx="3387602" cy="1766381"/>
            </a:xfrm>
          </p:grpSpPr>
          <p:sp>
            <p:nvSpPr>
              <p:cNvPr id="19" name="Freeform: Shape 18">
                <a:extLst>
                  <a:ext uri="{FF2B5EF4-FFF2-40B4-BE49-F238E27FC236}">
                    <a16:creationId xmlns:a16="http://schemas.microsoft.com/office/drawing/2014/main" id="{5FB50818-3FD2-947F-B0E0-E64F2EA80624}"/>
                  </a:ext>
                </a:extLst>
              </p:cNvPr>
              <p:cNvSpPr/>
              <p:nvPr/>
            </p:nvSpPr>
            <p:spPr>
              <a:xfrm>
                <a:off x="3962172" y="1881601"/>
                <a:ext cx="3231472" cy="1751873"/>
              </a:xfrm>
              <a:custGeom>
                <a:avLst/>
                <a:gdLst>
                  <a:gd name="connsiteX0" fmla="*/ 1615736 w 3231472"/>
                  <a:gd name="connsiteY0" fmla="*/ 0 h 2060715"/>
                  <a:gd name="connsiteX1" fmla="*/ 3231472 w 3231472"/>
                  <a:gd name="connsiteY1" fmla="*/ 991529 h 2060715"/>
                  <a:gd name="connsiteX2" fmla="*/ 3040602 w 3231472"/>
                  <a:gd name="connsiteY2" fmla="*/ 991529 h 2060715"/>
                  <a:gd name="connsiteX3" fmla="*/ 3040602 w 3231472"/>
                  <a:gd name="connsiteY3" fmla="*/ 2060715 h 2060715"/>
                  <a:gd name="connsiteX4" fmla="*/ 190870 w 3231472"/>
                  <a:gd name="connsiteY4" fmla="*/ 2060715 h 2060715"/>
                  <a:gd name="connsiteX5" fmla="*/ 190870 w 3231472"/>
                  <a:gd name="connsiteY5" fmla="*/ 991529 h 2060715"/>
                  <a:gd name="connsiteX6" fmla="*/ 0 w 3231472"/>
                  <a:gd name="connsiteY6" fmla="*/ 991529 h 2060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31472" h="2060715">
                    <a:moveTo>
                      <a:pt x="1615736" y="0"/>
                    </a:moveTo>
                    <a:lnTo>
                      <a:pt x="3231472" y="991529"/>
                    </a:lnTo>
                    <a:lnTo>
                      <a:pt x="3040602" y="991529"/>
                    </a:lnTo>
                    <a:lnTo>
                      <a:pt x="3040602" y="2060715"/>
                    </a:lnTo>
                    <a:lnTo>
                      <a:pt x="190870" y="2060715"/>
                    </a:lnTo>
                    <a:lnTo>
                      <a:pt x="190870" y="991529"/>
                    </a:lnTo>
                    <a:lnTo>
                      <a:pt x="0" y="991529"/>
                    </a:lnTo>
                    <a:close/>
                  </a:path>
                </a:pathLst>
              </a:custGeom>
              <a:solidFill>
                <a:srgbClr val="FFDDFF"/>
              </a:solidFill>
              <a:ln w="19050">
                <a:solidFill>
                  <a:srgbClr val="FF6699"/>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vi-VN" dirty="0"/>
              </a:p>
            </p:txBody>
          </p:sp>
          <p:pic>
            <p:nvPicPr>
              <p:cNvPr id="20" name="Picture 2">
                <a:extLst>
                  <a:ext uri="{FF2B5EF4-FFF2-40B4-BE49-F238E27FC236}">
                    <a16:creationId xmlns:a16="http://schemas.microsoft.com/office/drawing/2014/main" id="{F87EDD24-F2F4-CAB8-58BA-EE2ADB7C029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20783573">
                <a:off x="3806042" y="2929631"/>
                <a:ext cx="718351" cy="718351"/>
              </a:xfrm>
              <a:prstGeom prst="rect">
                <a:avLst/>
              </a:prstGeom>
              <a:noFill/>
              <a:extLst>
                <a:ext uri="{909E8E84-426E-40DD-AFC4-6F175D3DCCD1}">
                  <a14:hiddenFill xmlns:a14="http://schemas.microsoft.com/office/drawing/2010/main">
                    <a:solidFill>
                      <a:srgbClr val="FFFFFF"/>
                    </a:solidFill>
                  </a14:hiddenFill>
                </a:ext>
              </a:extLst>
            </p:spPr>
          </p:pic>
        </p:grpSp>
        <p:sp>
          <p:nvSpPr>
            <p:cNvPr id="21" name="TextBox 20">
              <a:extLst>
                <a:ext uri="{FF2B5EF4-FFF2-40B4-BE49-F238E27FC236}">
                  <a16:creationId xmlns:a16="http://schemas.microsoft.com/office/drawing/2014/main" id="{DCFF5264-2687-A103-D86E-82C0F76641F8}"/>
                </a:ext>
              </a:extLst>
            </p:cNvPr>
            <p:cNvSpPr txBox="1"/>
            <p:nvPr/>
          </p:nvSpPr>
          <p:spPr>
            <a:xfrm>
              <a:off x="4775298" y="4130300"/>
              <a:ext cx="2315840" cy="584775"/>
            </a:xfrm>
            <a:prstGeom prst="rect">
              <a:avLst/>
            </a:prstGeom>
            <a:noFill/>
          </p:spPr>
          <p:txBody>
            <a:bodyPr wrap="square" rtlCol="0">
              <a:spAutoFit/>
            </a:bodyPr>
            <a:lstStyle/>
            <a:p>
              <a:r>
                <a:rPr lang="en-US" sz="3200" dirty="0" err="1"/>
                <a:t>chăm</a:t>
              </a:r>
              <a:r>
                <a:rPr lang="en-US" sz="3200" dirty="0"/>
                <a:t> </a:t>
              </a:r>
              <a:r>
                <a:rPr lang="en-US" sz="3200" dirty="0" err="1"/>
                <a:t>sóc</a:t>
              </a:r>
              <a:endParaRPr lang="vi-VN" sz="3200" dirty="0"/>
            </a:p>
          </p:txBody>
        </p:sp>
      </p:grpSp>
      <p:grpSp>
        <p:nvGrpSpPr>
          <p:cNvPr id="1055" name="Group 1054">
            <a:extLst>
              <a:ext uri="{FF2B5EF4-FFF2-40B4-BE49-F238E27FC236}">
                <a16:creationId xmlns:a16="http://schemas.microsoft.com/office/drawing/2014/main" id="{5EA74BE3-1C7E-9318-844E-513C726069DD}"/>
              </a:ext>
            </a:extLst>
          </p:cNvPr>
          <p:cNvGrpSpPr/>
          <p:nvPr/>
        </p:nvGrpSpPr>
        <p:grpSpPr>
          <a:xfrm>
            <a:off x="1729747" y="2984449"/>
            <a:ext cx="2725005" cy="886756"/>
            <a:chOff x="1358113" y="3323164"/>
            <a:chExt cx="2725005" cy="886756"/>
          </a:xfrm>
        </p:grpSpPr>
        <p:grpSp>
          <p:nvGrpSpPr>
            <p:cNvPr id="28" name="Group 27">
              <a:extLst>
                <a:ext uri="{FF2B5EF4-FFF2-40B4-BE49-F238E27FC236}">
                  <a16:creationId xmlns:a16="http://schemas.microsoft.com/office/drawing/2014/main" id="{3A7BB690-8D2C-EC17-DE83-E7AF0FD7878C}"/>
                </a:ext>
              </a:extLst>
            </p:cNvPr>
            <p:cNvGrpSpPr/>
            <p:nvPr/>
          </p:nvGrpSpPr>
          <p:grpSpPr>
            <a:xfrm>
              <a:off x="1747737" y="3428999"/>
              <a:ext cx="2335381" cy="780921"/>
              <a:chOff x="1747738" y="3428999"/>
              <a:chExt cx="2185216" cy="780921"/>
            </a:xfrm>
          </p:grpSpPr>
          <p:sp>
            <p:nvSpPr>
              <p:cNvPr id="26" name="Rectangle: Diagonal Corners Snipped 25">
                <a:extLst>
                  <a:ext uri="{FF2B5EF4-FFF2-40B4-BE49-F238E27FC236}">
                    <a16:creationId xmlns:a16="http://schemas.microsoft.com/office/drawing/2014/main" id="{9DB681FF-9152-6576-16B3-F0FCBC331B9F}"/>
                  </a:ext>
                </a:extLst>
              </p:cNvPr>
              <p:cNvSpPr/>
              <p:nvPr/>
            </p:nvSpPr>
            <p:spPr>
              <a:xfrm>
                <a:off x="1747738" y="3428999"/>
                <a:ext cx="2185216" cy="780921"/>
              </a:xfrm>
              <a:prstGeom prst="snip2DiagRect">
                <a:avLst/>
              </a:prstGeom>
              <a:solidFill>
                <a:srgbClr val="C9FAB8"/>
              </a:solid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7" name="TextBox 26">
                <a:extLst>
                  <a:ext uri="{FF2B5EF4-FFF2-40B4-BE49-F238E27FC236}">
                    <a16:creationId xmlns:a16="http://schemas.microsoft.com/office/drawing/2014/main" id="{63823F9A-3B2E-DC9D-3881-E1062ED03826}"/>
                  </a:ext>
                </a:extLst>
              </p:cNvPr>
              <p:cNvSpPr txBox="1"/>
              <p:nvPr/>
            </p:nvSpPr>
            <p:spPr>
              <a:xfrm>
                <a:off x="1941726" y="3488910"/>
                <a:ext cx="1928738" cy="584775"/>
              </a:xfrm>
              <a:prstGeom prst="rect">
                <a:avLst/>
              </a:prstGeom>
              <a:noFill/>
            </p:spPr>
            <p:txBody>
              <a:bodyPr wrap="square" rtlCol="0">
                <a:spAutoFit/>
              </a:bodyPr>
              <a:lstStyle/>
              <a:p>
                <a:r>
                  <a:rPr lang="en-US" sz="3200" dirty="0" err="1"/>
                  <a:t>chăm</a:t>
                </a:r>
                <a:r>
                  <a:rPr lang="en-US" sz="3200" dirty="0"/>
                  <a:t> </a:t>
                </a:r>
                <a:r>
                  <a:rPr lang="en-US" sz="3200" dirty="0" err="1"/>
                  <a:t>chút</a:t>
                </a:r>
                <a:endParaRPr lang="vi-VN" sz="3200" dirty="0"/>
              </a:p>
            </p:txBody>
          </p:sp>
        </p:grpSp>
        <p:pic>
          <p:nvPicPr>
            <p:cNvPr id="1046" name="Picture 4">
              <a:extLst>
                <a:ext uri="{FF2B5EF4-FFF2-40B4-BE49-F238E27FC236}">
                  <a16:creationId xmlns:a16="http://schemas.microsoft.com/office/drawing/2014/main" id="{01DBD7C4-AB26-ADC4-D365-3BAB3C03B6C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58113" y="3323164"/>
              <a:ext cx="751590" cy="75159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058" name="Group 1057">
            <a:extLst>
              <a:ext uri="{FF2B5EF4-FFF2-40B4-BE49-F238E27FC236}">
                <a16:creationId xmlns:a16="http://schemas.microsoft.com/office/drawing/2014/main" id="{CA119095-01DD-385C-ABC9-7E76AEDF639B}"/>
              </a:ext>
            </a:extLst>
          </p:cNvPr>
          <p:cNvGrpSpPr/>
          <p:nvPr/>
        </p:nvGrpSpPr>
        <p:grpSpPr>
          <a:xfrm>
            <a:off x="1349586" y="4105019"/>
            <a:ext cx="2759333" cy="802338"/>
            <a:chOff x="1611694" y="4525177"/>
            <a:chExt cx="2759333" cy="802338"/>
          </a:xfrm>
        </p:grpSpPr>
        <p:grpSp>
          <p:nvGrpSpPr>
            <p:cNvPr id="1028" name="Group 1027">
              <a:extLst>
                <a:ext uri="{FF2B5EF4-FFF2-40B4-BE49-F238E27FC236}">
                  <a16:creationId xmlns:a16="http://schemas.microsoft.com/office/drawing/2014/main" id="{63C035AD-D813-4FBA-F765-711CD198D03F}"/>
                </a:ext>
              </a:extLst>
            </p:cNvPr>
            <p:cNvGrpSpPr/>
            <p:nvPr/>
          </p:nvGrpSpPr>
          <p:grpSpPr>
            <a:xfrm>
              <a:off x="1611694" y="4525177"/>
              <a:ext cx="2435044" cy="780921"/>
              <a:chOff x="1747738" y="3428999"/>
              <a:chExt cx="2221736" cy="780921"/>
            </a:xfrm>
          </p:grpSpPr>
          <p:sp>
            <p:nvSpPr>
              <p:cNvPr id="1029" name="Rectangle: Diagonal Corners Snipped 1028">
                <a:extLst>
                  <a:ext uri="{FF2B5EF4-FFF2-40B4-BE49-F238E27FC236}">
                    <a16:creationId xmlns:a16="http://schemas.microsoft.com/office/drawing/2014/main" id="{E3C624E7-7E67-E1C7-3CD5-0C53B75878E8}"/>
                  </a:ext>
                </a:extLst>
              </p:cNvPr>
              <p:cNvSpPr/>
              <p:nvPr/>
            </p:nvSpPr>
            <p:spPr>
              <a:xfrm>
                <a:off x="1747738" y="3428999"/>
                <a:ext cx="2185216" cy="780921"/>
              </a:xfrm>
              <a:prstGeom prst="snip2DiagRect">
                <a:avLst/>
              </a:prstGeom>
              <a:solidFill>
                <a:srgbClr val="C9FAB8"/>
              </a:solid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030" name="TextBox 1029">
                <a:extLst>
                  <a:ext uri="{FF2B5EF4-FFF2-40B4-BE49-F238E27FC236}">
                    <a16:creationId xmlns:a16="http://schemas.microsoft.com/office/drawing/2014/main" id="{58C09D15-6804-BCAA-D281-8427B1403277}"/>
                  </a:ext>
                </a:extLst>
              </p:cNvPr>
              <p:cNvSpPr txBox="1"/>
              <p:nvPr/>
            </p:nvSpPr>
            <p:spPr>
              <a:xfrm>
                <a:off x="1776452" y="3510799"/>
                <a:ext cx="2193022" cy="584775"/>
              </a:xfrm>
              <a:prstGeom prst="rect">
                <a:avLst/>
              </a:prstGeom>
              <a:noFill/>
            </p:spPr>
            <p:txBody>
              <a:bodyPr wrap="square" rtlCol="0">
                <a:spAutoFit/>
              </a:bodyPr>
              <a:lstStyle/>
              <a:p>
                <a:r>
                  <a:rPr lang="en-US" sz="3200" dirty="0" err="1"/>
                  <a:t>yêu</a:t>
                </a:r>
                <a:r>
                  <a:rPr lang="en-US" sz="3200" dirty="0"/>
                  <a:t> </a:t>
                </a:r>
                <a:r>
                  <a:rPr lang="en-US" sz="3200" dirty="0" err="1"/>
                  <a:t>thương</a:t>
                </a:r>
                <a:endParaRPr lang="vi-VN" sz="3200" dirty="0"/>
              </a:p>
            </p:txBody>
          </p:sp>
        </p:grpSp>
        <p:pic>
          <p:nvPicPr>
            <p:cNvPr id="1047" name="Picture 4">
              <a:extLst>
                <a:ext uri="{FF2B5EF4-FFF2-40B4-BE49-F238E27FC236}">
                  <a16:creationId xmlns:a16="http://schemas.microsoft.com/office/drawing/2014/main" id="{C7FC2F76-94F1-5D08-38D6-4EBD87992A1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619437" y="4575925"/>
              <a:ext cx="751590" cy="75159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061" name="Group 1060">
            <a:extLst>
              <a:ext uri="{FF2B5EF4-FFF2-40B4-BE49-F238E27FC236}">
                <a16:creationId xmlns:a16="http://schemas.microsoft.com/office/drawing/2014/main" id="{29B2FE0C-8604-0435-AABE-526BDDF0FEFD}"/>
              </a:ext>
            </a:extLst>
          </p:cNvPr>
          <p:cNvGrpSpPr/>
          <p:nvPr/>
        </p:nvGrpSpPr>
        <p:grpSpPr>
          <a:xfrm>
            <a:off x="1502200" y="5172097"/>
            <a:ext cx="2600014" cy="886673"/>
            <a:chOff x="1287389" y="5333114"/>
            <a:chExt cx="2600014" cy="886673"/>
          </a:xfrm>
        </p:grpSpPr>
        <p:grpSp>
          <p:nvGrpSpPr>
            <p:cNvPr id="1037" name="Group 1036">
              <a:extLst>
                <a:ext uri="{FF2B5EF4-FFF2-40B4-BE49-F238E27FC236}">
                  <a16:creationId xmlns:a16="http://schemas.microsoft.com/office/drawing/2014/main" id="{AAF120D9-37FF-8888-6749-8C5443FE7331}"/>
                </a:ext>
              </a:extLst>
            </p:cNvPr>
            <p:cNvGrpSpPr/>
            <p:nvPr/>
          </p:nvGrpSpPr>
          <p:grpSpPr>
            <a:xfrm>
              <a:off x="1664962" y="5438866"/>
              <a:ext cx="2222441" cy="780921"/>
              <a:chOff x="1747738" y="3428999"/>
              <a:chExt cx="2222441" cy="780921"/>
            </a:xfrm>
          </p:grpSpPr>
          <p:sp>
            <p:nvSpPr>
              <p:cNvPr id="1038" name="Rectangle: Diagonal Corners Snipped 1037">
                <a:extLst>
                  <a:ext uri="{FF2B5EF4-FFF2-40B4-BE49-F238E27FC236}">
                    <a16:creationId xmlns:a16="http://schemas.microsoft.com/office/drawing/2014/main" id="{198D00CD-81DA-534B-8D39-0347B82CFEEF}"/>
                  </a:ext>
                </a:extLst>
              </p:cNvPr>
              <p:cNvSpPr/>
              <p:nvPr/>
            </p:nvSpPr>
            <p:spPr>
              <a:xfrm>
                <a:off x="1747738" y="3428999"/>
                <a:ext cx="2185216" cy="780921"/>
              </a:xfrm>
              <a:prstGeom prst="snip2DiagRect">
                <a:avLst/>
              </a:prstGeom>
              <a:solidFill>
                <a:srgbClr val="C9FAB8"/>
              </a:solid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039" name="TextBox 1038">
                <a:extLst>
                  <a:ext uri="{FF2B5EF4-FFF2-40B4-BE49-F238E27FC236}">
                    <a16:creationId xmlns:a16="http://schemas.microsoft.com/office/drawing/2014/main" id="{311DB261-71BD-CCA4-BBAD-7B1416D2ED19}"/>
                  </a:ext>
                </a:extLst>
              </p:cNvPr>
              <p:cNvSpPr txBox="1"/>
              <p:nvPr/>
            </p:nvSpPr>
            <p:spPr>
              <a:xfrm>
                <a:off x="2041441" y="3538016"/>
                <a:ext cx="1928738" cy="584775"/>
              </a:xfrm>
              <a:prstGeom prst="rect">
                <a:avLst/>
              </a:prstGeom>
              <a:noFill/>
            </p:spPr>
            <p:txBody>
              <a:bodyPr wrap="square" rtlCol="0">
                <a:spAutoFit/>
              </a:bodyPr>
              <a:lstStyle/>
              <a:p>
                <a:r>
                  <a:rPr lang="en-US" sz="3200" dirty="0" err="1"/>
                  <a:t>chờ</a:t>
                </a:r>
                <a:r>
                  <a:rPr lang="en-US" sz="3200" dirty="0"/>
                  <a:t> </a:t>
                </a:r>
                <a:r>
                  <a:rPr lang="en-US" sz="3200" dirty="0" err="1"/>
                  <a:t>đợi</a:t>
                </a:r>
                <a:endParaRPr lang="vi-VN" sz="3200" dirty="0"/>
              </a:p>
            </p:txBody>
          </p:sp>
        </p:grpSp>
        <p:pic>
          <p:nvPicPr>
            <p:cNvPr id="1048" name="Picture 4">
              <a:extLst>
                <a:ext uri="{FF2B5EF4-FFF2-40B4-BE49-F238E27FC236}">
                  <a16:creationId xmlns:a16="http://schemas.microsoft.com/office/drawing/2014/main" id="{EB7C73FA-F3C0-4157-E794-8455B7A9DA7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87389" y="5333114"/>
              <a:ext cx="751590" cy="75159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056" name="Group 1055">
            <a:extLst>
              <a:ext uri="{FF2B5EF4-FFF2-40B4-BE49-F238E27FC236}">
                <a16:creationId xmlns:a16="http://schemas.microsoft.com/office/drawing/2014/main" id="{39BF9C74-A02E-3EB8-0D0D-4D0C4B33E34B}"/>
              </a:ext>
            </a:extLst>
          </p:cNvPr>
          <p:cNvGrpSpPr/>
          <p:nvPr/>
        </p:nvGrpSpPr>
        <p:grpSpPr>
          <a:xfrm>
            <a:off x="4661247" y="2971120"/>
            <a:ext cx="2915832" cy="899058"/>
            <a:chOff x="4149925" y="3311261"/>
            <a:chExt cx="2915832" cy="899058"/>
          </a:xfrm>
        </p:grpSpPr>
        <p:grpSp>
          <p:nvGrpSpPr>
            <p:cNvPr id="29" name="Group 28">
              <a:extLst>
                <a:ext uri="{FF2B5EF4-FFF2-40B4-BE49-F238E27FC236}">
                  <a16:creationId xmlns:a16="http://schemas.microsoft.com/office/drawing/2014/main" id="{B95489F0-868F-B6CF-013B-D564302D1266}"/>
                </a:ext>
              </a:extLst>
            </p:cNvPr>
            <p:cNvGrpSpPr/>
            <p:nvPr/>
          </p:nvGrpSpPr>
          <p:grpSpPr>
            <a:xfrm>
              <a:off x="4525720" y="3429398"/>
              <a:ext cx="2540037" cy="780921"/>
              <a:chOff x="1747738" y="3428999"/>
              <a:chExt cx="2339083" cy="780921"/>
            </a:xfrm>
          </p:grpSpPr>
          <p:sp>
            <p:nvSpPr>
              <p:cNvPr id="30" name="Rectangle: Diagonal Corners Snipped 29">
                <a:extLst>
                  <a:ext uri="{FF2B5EF4-FFF2-40B4-BE49-F238E27FC236}">
                    <a16:creationId xmlns:a16="http://schemas.microsoft.com/office/drawing/2014/main" id="{3C88CEE7-9A5E-9FE4-3968-BFC789285E55}"/>
                  </a:ext>
                </a:extLst>
              </p:cNvPr>
              <p:cNvSpPr/>
              <p:nvPr/>
            </p:nvSpPr>
            <p:spPr>
              <a:xfrm>
                <a:off x="1747738" y="3428999"/>
                <a:ext cx="2185216" cy="780921"/>
              </a:xfrm>
              <a:prstGeom prst="snip2DiagRect">
                <a:avLst/>
              </a:prstGeom>
              <a:solidFill>
                <a:srgbClr val="C9FAB8"/>
              </a:solid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1" name="TextBox 30">
                <a:extLst>
                  <a:ext uri="{FF2B5EF4-FFF2-40B4-BE49-F238E27FC236}">
                    <a16:creationId xmlns:a16="http://schemas.microsoft.com/office/drawing/2014/main" id="{8021396A-264D-4077-7136-A8FF55D20AA8}"/>
                  </a:ext>
                </a:extLst>
              </p:cNvPr>
              <p:cNvSpPr txBox="1"/>
              <p:nvPr/>
            </p:nvSpPr>
            <p:spPr>
              <a:xfrm>
                <a:off x="2029844" y="3489937"/>
                <a:ext cx="2056977" cy="584775"/>
              </a:xfrm>
              <a:prstGeom prst="rect">
                <a:avLst/>
              </a:prstGeom>
              <a:noFill/>
            </p:spPr>
            <p:txBody>
              <a:bodyPr wrap="square" rtlCol="0">
                <a:spAutoFit/>
              </a:bodyPr>
              <a:lstStyle/>
              <a:p>
                <a:r>
                  <a:rPr lang="en-US" sz="3200" dirty="0" err="1"/>
                  <a:t>chăm</a:t>
                </a:r>
                <a:r>
                  <a:rPr lang="en-US" sz="3200" dirty="0"/>
                  <a:t> nom</a:t>
                </a:r>
                <a:endParaRPr lang="vi-VN" sz="3200" dirty="0"/>
              </a:p>
            </p:txBody>
          </p:sp>
        </p:grpSp>
        <p:pic>
          <p:nvPicPr>
            <p:cNvPr id="1049" name="Picture 4">
              <a:extLst>
                <a:ext uri="{FF2B5EF4-FFF2-40B4-BE49-F238E27FC236}">
                  <a16:creationId xmlns:a16="http://schemas.microsoft.com/office/drawing/2014/main" id="{F06291AF-01CA-A587-86CC-90A80F3A851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149925" y="3311261"/>
              <a:ext cx="751590" cy="75159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059" name="Group 1058">
            <a:extLst>
              <a:ext uri="{FF2B5EF4-FFF2-40B4-BE49-F238E27FC236}">
                <a16:creationId xmlns:a16="http://schemas.microsoft.com/office/drawing/2014/main" id="{6895483B-6034-0722-E1E6-B71C9246E1ED}"/>
              </a:ext>
            </a:extLst>
          </p:cNvPr>
          <p:cNvGrpSpPr/>
          <p:nvPr/>
        </p:nvGrpSpPr>
        <p:grpSpPr>
          <a:xfrm>
            <a:off x="4473235" y="4106355"/>
            <a:ext cx="2570256" cy="797593"/>
            <a:chOff x="4232086" y="4473089"/>
            <a:chExt cx="2570256" cy="797593"/>
          </a:xfrm>
        </p:grpSpPr>
        <p:grpSp>
          <p:nvGrpSpPr>
            <p:cNvPr id="1031" name="Group 1030">
              <a:extLst>
                <a:ext uri="{FF2B5EF4-FFF2-40B4-BE49-F238E27FC236}">
                  <a16:creationId xmlns:a16="http://schemas.microsoft.com/office/drawing/2014/main" id="{2ADD1BE2-752A-5A8B-9A30-5A4E31B97F20}"/>
                </a:ext>
              </a:extLst>
            </p:cNvPr>
            <p:cNvGrpSpPr/>
            <p:nvPr/>
          </p:nvGrpSpPr>
          <p:grpSpPr>
            <a:xfrm>
              <a:off x="4232086" y="4473089"/>
              <a:ext cx="2570256" cy="780921"/>
              <a:chOff x="1747738" y="3428999"/>
              <a:chExt cx="2570256" cy="780921"/>
            </a:xfrm>
          </p:grpSpPr>
          <p:sp>
            <p:nvSpPr>
              <p:cNvPr id="1032" name="Rectangle: Diagonal Corners Snipped 1031">
                <a:extLst>
                  <a:ext uri="{FF2B5EF4-FFF2-40B4-BE49-F238E27FC236}">
                    <a16:creationId xmlns:a16="http://schemas.microsoft.com/office/drawing/2014/main" id="{2151F008-1C68-5EAB-F954-6893CF946050}"/>
                  </a:ext>
                </a:extLst>
              </p:cNvPr>
              <p:cNvSpPr/>
              <p:nvPr/>
            </p:nvSpPr>
            <p:spPr>
              <a:xfrm>
                <a:off x="1747738" y="3428999"/>
                <a:ext cx="2185216" cy="780921"/>
              </a:xfrm>
              <a:prstGeom prst="snip2DiagRect">
                <a:avLst/>
              </a:prstGeom>
              <a:solidFill>
                <a:srgbClr val="C9FAB8"/>
              </a:solid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033" name="TextBox 1032">
                <a:extLst>
                  <a:ext uri="{FF2B5EF4-FFF2-40B4-BE49-F238E27FC236}">
                    <a16:creationId xmlns:a16="http://schemas.microsoft.com/office/drawing/2014/main" id="{D202CD43-93C9-E1C5-0F69-C5106AA14697}"/>
                  </a:ext>
                </a:extLst>
              </p:cNvPr>
              <p:cNvSpPr txBox="1"/>
              <p:nvPr/>
            </p:nvSpPr>
            <p:spPr>
              <a:xfrm>
                <a:off x="2124972" y="3490336"/>
                <a:ext cx="2193022" cy="584775"/>
              </a:xfrm>
              <a:prstGeom prst="rect">
                <a:avLst/>
              </a:prstGeom>
              <a:noFill/>
            </p:spPr>
            <p:txBody>
              <a:bodyPr wrap="square" rtlCol="0">
                <a:spAutoFit/>
              </a:bodyPr>
              <a:lstStyle/>
              <a:p>
                <a:r>
                  <a:rPr lang="en-US" sz="3200" dirty="0" err="1"/>
                  <a:t>săn</a:t>
                </a:r>
                <a:r>
                  <a:rPr lang="en-US" sz="3200" dirty="0"/>
                  <a:t> </a:t>
                </a:r>
                <a:r>
                  <a:rPr lang="en-US" sz="3200" dirty="0" err="1"/>
                  <a:t>sóc</a:t>
                </a:r>
                <a:endParaRPr lang="vi-VN" sz="3200" dirty="0"/>
              </a:p>
            </p:txBody>
          </p:sp>
        </p:grpSp>
        <p:pic>
          <p:nvPicPr>
            <p:cNvPr id="1050" name="Picture 4">
              <a:extLst>
                <a:ext uri="{FF2B5EF4-FFF2-40B4-BE49-F238E27FC236}">
                  <a16:creationId xmlns:a16="http://schemas.microsoft.com/office/drawing/2014/main" id="{76F0EDD8-F727-9DC5-D089-D891DF181E4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34081" y="4519092"/>
              <a:ext cx="751590" cy="75159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062" name="Group 1061">
            <a:extLst>
              <a:ext uri="{FF2B5EF4-FFF2-40B4-BE49-F238E27FC236}">
                <a16:creationId xmlns:a16="http://schemas.microsoft.com/office/drawing/2014/main" id="{560D3AE7-4513-8903-8C7A-6F6E55EFA1D7}"/>
              </a:ext>
            </a:extLst>
          </p:cNvPr>
          <p:cNvGrpSpPr/>
          <p:nvPr/>
        </p:nvGrpSpPr>
        <p:grpSpPr>
          <a:xfrm>
            <a:off x="4395917" y="5150603"/>
            <a:ext cx="3476893" cy="878248"/>
            <a:chOff x="3849752" y="5254410"/>
            <a:chExt cx="3476893" cy="878248"/>
          </a:xfrm>
        </p:grpSpPr>
        <p:grpSp>
          <p:nvGrpSpPr>
            <p:cNvPr id="1040" name="Group 1039">
              <a:extLst>
                <a:ext uri="{FF2B5EF4-FFF2-40B4-BE49-F238E27FC236}">
                  <a16:creationId xmlns:a16="http://schemas.microsoft.com/office/drawing/2014/main" id="{978A86EF-474C-A95B-2DB7-A5D49D8C69F0}"/>
                </a:ext>
              </a:extLst>
            </p:cNvPr>
            <p:cNvGrpSpPr/>
            <p:nvPr/>
          </p:nvGrpSpPr>
          <p:grpSpPr>
            <a:xfrm>
              <a:off x="4227750" y="5351737"/>
              <a:ext cx="3098895" cy="780921"/>
              <a:chOff x="1747738" y="3428999"/>
              <a:chExt cx="2527340" cy="780921"/>
            </a:xfrm>
          </p:grpSpPr>
          <p:sp>
            <p:nvSpPr>
              <p:cNvPr id="1041" name="Rectangle: Diagonal Corners Snipped 1040">
                <a:extLst>
                  <a:ext uri="{FF2B5EF4-FFF2-40B4-BE49-F238E27FC236}">
                    <a16:creationId xmlns:a16="http://schemas.microsoft.com/office/drawing/2014/main" id="{A4B32771-5DCA-C13E-B5FD-1F36F4B28477}"/>
                  </a:ext>
                </a:extLst>
              </p:cNvPr>
              <p:cNvSpPr/>
              <p:nvPr/>
            </p:nvSpPr>
            <p:spPr>
              <a:xfrm>
                <a:off x="1747738" y="3428999"/>
                <a:ext cx="2185216" cy="780921"/>
              </a:xfrm>
              <a:prstGeom prst="snip2DiagRect">
                <a:avLst/>
              </a:prstGeom>
              <a:solidFill>
                <a:srgbClr val="C9FAB8"/>
              </a:solid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042" name="TextBox 1041">
                <a:extLst>
                  <a:ext uri="{FF2B5EF4-FFF2-40B4-BE49-F238E27FC236}">
                    <a16:creationId xmlns:a16="http://schemas.microsoft.com/office/drawing/2014/main" id="{3B7FFD2E-3864-D4EA-758E-AC0BE4758E5A}"/>
                  </a:ext>
                </a:extLst>
              </p:cNvPr>
              <p:cNvSpPr txBox="1"/>
              <p:nvPr/>
            </p:nvSpPr>
            <p:spPr>
              <a:xfrm>
                <a:off x="1974473" y="3529036"/>
                <a:ext cx="2300605" cy="584775"/>
              </a:xfrm>
              <a:prstGeom prst="rect">
                <a:avLst/>
              </a:prstGeom>
              <a:noFill/>
            </p:spPr>
            <p:txBody>
              <a:bodyPr wrap="square" rtlCol="0">
                <a:spAutoFit/>
              </a:bodyPr>
              <a:lstStyle/>
              <a:p>
                <a:r>
                  <a:rPr lang="en-US" sz="3200" dirty="0" err="1"/>
                  <a:t>thương</a:t>
                </a:r>
                <a:r>
                  <a:rPr lang="en-US" sz="3200" dirty="0"/>
                  <a:t> </a:t>
                </a:r>
                <a:r>
                  <a:rPr lang="en-US" sz="3200" dirty="0" err="1"/>
                  <a:t>mến</a:t>
                </a:r>
                <a:endParaRPr lang="vi-VN" sz="3200" dirty="0"/>
              </a:p>
            </p:txBody>
          </p:sp>
        </p:grpSp>
        <p:pic>
          <p:nvPicPr>
            <p:cNvPr id="1051" name="Picture 4">
              <a:extLst>
                <a:ext uri="{FF2B5EF4-FFF2-40B4-BE49-F238E27FC236}">
                  <a16:creationId xmlns:a16="http://schemas.microsoft.com/office/drawing/2014/main" id="{C8222323-D522-BAEB-E412-B9E405333C3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49752" y="5254410"/>
              <a:ext cx="751590" cy="75159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060" name="Group 1059">
            <a:extLst>
              <a:ext uri="{FF2B5EF4-FFF2-40B4-BE49-F238E27FC236}">
                <a16:creationId xmlns:a16="http://schemas.microsoft.com/office/drawing/2014/main" id="{61EB3424-9E07-FE30-DDDA-86C5DEE79A2B}"/>
              </a:ext>
            </a:extLst>
          </p:cNvPr>
          <p:cNvGrpSpPr/>
          <p:nvPr/>
        </p:nvGrpSpPr>
        <p:grpSpPr>
          <a:xfrm>
            <a:off x="7451373" y="4105019"/>
            <a:ext cx="2559318" cy="780921"/>
            <a:chOff x="7166658" y="4338280"/>
            <a:chExt cx="2559318" cy="780921"/>
          </a:xfrm>
        </p:grpSpPr>
        <p:grpSp>
          <p:nvGrpSpPr>
            <p:cNvPr id="1034" name="Group 1033">
              <a:extLst>
                <a:ext uri="{FF2B5EF4-FFF2-40B4-BE49-F238E27FC236}">
                  <a16:creationId xmlns:a16="http://schemas.microsoft.com/office/drawing/2014/main" id="{F6345663-B904-D666-3B7B-2E31FC7765BB}"/>
                </a:ext>
              </a:extLst>
            </p:cNvPr>
            <p:cNvGrpSpPr/>
            <p:nvPr/>
          </p:nvGrpSpPr>
          <p:grpSpPr>
            <a:xfrm>
              <a:off x="7166658" y="4338280"/>
              <a:ext cx="2559318" cy="780921"/>
              <a:chOff x="1747738" y="3428999"/>
              <a:chExt cx="2559318" cy="780921"/>
            </a:xfrm>
          </p:grpSpPr>
          <p:sp>
            <p:nvSpPr>
              <p:cNvPr id="1035" name="Rectangle: Diagonal Corners Snipped 1034">
                <a:extLst>
                  <a:ext uri="{FF2B5EF4-FFF2-40B4-BE49-F238E27FC236}">
                    <a16:creationId xmlns:a16="http://schemas.microsoft.com/office/drawing/2014/main" id="{5684B4CA-B5A6-6D28-0817-923B7722F7F8}"/>
                  </a:ext>
                </a:extLst>
              </p:cNvPr>
              <p:cNvSpPr/>
              <p:nvPr/>
            </p:nvSpPr>
            <p:spPr>
              <a:xfrm>
                <a:off x="1747738" y="3428999"/>
                <a:ext cx="2185216" cy="780921"/>
              </a:xfrm>
              <a:prstGeom prst="snip2DiagRect">
                <a:avLst/>
              </a:prstGeom>
              <a:solidFill>
                <a:srgbClr val="C9FAB8"/>
              </a:solid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036" name="TextBox 1035">
                <a:extLst>
                  <a:ext uri="{FF2B5EF4-FFF2-40B4-BE49-F238E27FC236}">
                    <a16:creationId xmlns:a16="http://schemas.microsoft.com/office/drawing/2014/main" id="{3DD6B92F-095C-47D8-A4AB-589243C35181}"/>
                  </a:ext>
                </a:extLst>
              </p:cNvPr>
              <p:cNvSpPr txBox="1"/>
              <p:nvPr/>
            </p:nvSpPr>
            <p:spPr>
              <a:xfrm>
                <a:off x="2114034" y="3481540"/>
                <a:ext cx="2193022" cy="584775"/>
              </a:xfrm>
              <a:prstGeom prst="rect">
                <a:avLst/>
              </a:prstGeom>
              <a:noFill/>
            </p:spPr>
            <p:txBody>
              <a:bodyPr wrap="square" rtlCol="0">
                <a:spAutoFit/>
              </a:bodyPr>
              <a:lstStyle/>
              <a:p>
                <a:r>
                  <a:rPr lang="en-US" sz="3200" dirty="0" err="1"/>
                  <a:t>yêu</a:t>
                </a:r>
                <a:r>
                  <a:rPr lang="en-US" sz="3200" dirty="0"/>
                  <a:t> </a:t>
                </a:r>
                <a:r>
                  <a:rPr lang="en-US" sz="3200" dirty="0" err="1"/>
                  <a:t>quý</a:t>
                </a:r>
                <a:endParaRPr lang="vi-VN" sz="3200" dirty="0"/>
              </a:p>
            </p:txBody>
          </p:sp>
        </p:grpSp>
        <p:pic>
          <p:nvPicPr>
            <p:cNvPr id="1052" name="Picture 4">
              <a:extLst>
                <a:ext uri="{FF2B5EF4-FFF2-40B4-BE49-F238E27FC236}">
                  <a16:creationId xmlns:a16="http://schemas.microsoft.com/office/drawing/2014/main" id="{C49A05C4-221E-7CA9-5AC4-B1E66E2D77A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973521" y="4361109"/>
              <a:ext cx="751590" cy="75159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057" name="Group 1056">
            <a:extLst>
              <a:ext uri="{FF2B5EF4-FFF2-40B4-BE49-F238E27FC236}">
                <a16:creationId xmlns:a16="http://schemas.microsoft.com/office/drawing/2014/main" id="{30D6F269-5681-6D5A-A751-32B9E9C336AB}"/>
              </a:ext>
            </a:extLst>
          </p:cNvPr>
          <p:cNvGrpSpPr/>
          <p:nvPr/>
        </p:nvGrpSpPr>
        <p:grpSpPr>
          <a:xfrm>
            <a:off x="7719924" y="2955212"/>
            <a:ext cx="2936816" cy="879287"/>
            <a:chOff x="6965478" y="3295861"/>
            <a:chExt cx="2936816" cy="879287"/>
          </a:xfrm>
        </p:grpSpPr>
        <p:grpSp>
          <p:nvGrpSpPr>
            <p:cNvPr id="1024" name="Group 1023">
              <a:extLst>
                <a:ext uri="{FF2B5EF4-FFF2-40B4-BE49-F238E27FC236}">
                  <a16:creationId xmlns:a16="http://schemas.microsoft.com/office/drawing/2014/main" id="{663EC4A6-0031-EB12-5BCE-1A0F62AEF740}"/>
                </a:ext>
              </a:extLst>
            </p:cNvPr>
            <p:cNvGrpSpPr/>
            <p:nvPr/>
          </p:nvGrpSpPr>
          <p:grpSpPr>
            <a:xfrm>
              <a:off x="7341274" y="3394227"/>
              <a:ext cx="2561020" cy="780921"/>
              <a:chOff x="1747738" y="3428999"/>
              <a:chExt cx="2346785" cy="780921"/>
            </a:xfrm>
          </p:grpSpPr>
          <p:sp>
            <p:nvSpPr>
              <p:cNvPr id="1025" name="Rectangle: Diagonal Corners Snipped 1024">
                <a:extLst>
                  <a:ext uri="{FF2B5EF4-FFF2-40B4-BE49-F238E27FC236}">
                    <a16:creationId xmlns:a16="http://schemas.microsoft.com/office/drawing/2014/main" id="{A5E79CD2-21D4-47B7-C2AE-A6A9A659741B}"/>
                  </a:ext>
                </a:extLst>
              </p:cNvPr>
              <p:cNvSpPr/>
              <p:nvPr/>
            </p:nvSpPr>
            <p:spPr>
              <a:xfrm>
                <a:off x="1747738" y="3428999"/>
                <a:ext cx="2185216" cy="780921"/>
              </a:xfrm>
              <a:prstGeom prst="snip2DiagRect">
                <a:avLst/>
              </a:prstGeom>
              <a:solidFill>
                <a:srgbClr val="C9FAB8"/>
              </a:solid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027" name="TextBox 1026">
                <a:extLst>
                  <a:ext uri="{FF2B5EF4-FFF2-40B4-BE49-F238E27FC236}">
                    <a16:creationId xmlns:a16="http://schemas.microsoft.com/office/drawing/2014/main" id="{DAA53194-2E69-2940-D8AF-CA80AFA85F34}"/>
                  </a:ext>
                </a:extLst>
              </p:cNvPr>
              <p:cNvSpPr txBox="1"/>
              <p:nvPr/>
            </p:nvSpPr>
            <p:spPr>
              <a:xfrm>
                <a:off x="2037546" y="3490336"/>
                <a:ext cx="2056977" cy="584775"/>
              </a:xfrm>
              <a:prstGeom prst="rect">
                <a:avLst/>
              </a:prstGeom>
              <a:noFill/>
            </p:spPr>
            <p:txBody>
              <a:bodyPr wrap="square" rtlCol="0">
                <a:spAutoFit/>
              </a:bodyPr>
              <a:lstStyle/>
              <a:p>
                <a:r>
                  <a:rPr lang="en-US" sz="3200" dirty="0" err="1"/>
                  <a:t>mong</a:t>
                </a:r>
                <a:r>
                  <a:rPr lang="en-US" sz="3200" dirty="0"/>
                  <a:t> </a:t>
                </a:r>
                <a:r>
                  <a:rPr lang="en-US" sz="3200" dirty="0" err="1"/>
                  <a:t>chờ</a:t>
                </a:r>
                <a:endParaRPr lang="vi-VN" sz="3200" dirty="0"/>
              </a:p>
            </p:txBody>
          </p:sp>
        </p:grpSp>
        <p:pic>
          <p:nvPicPr>
            <p:cNvPr id="1053" name="Picture 4">
              <a:extLst>
                <a:ext uri="{FF2B5EF4-FFF2-40B4-BE49-F238E27FC236}">
                  <a16:creationId xmlns:a16="http://schemas.microsoft.com/office/drawing/2014/main" id="{DF852766-6D17-C991-BCC4-AB0AFF72C09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965478" y="3295861"/>
              <a:ext cx="751590" cy="75159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063" name="Group 1062">
            <a:extLst>
              <a:ext uri="{FF2B5EF4-FFF2-40B4-BE49-F238E27FC236}">
                <a16:creationId xmlns:a16="http://schemas.microsoft.com/office/drawing/2014/main" id="{882E5F8C-93ED-9841-7A25-39191307DB2A}"/>
              </a:ext>
            </a:extLst>
          </p:cNvPr>
          <p:cNvGrpSpPr/>
          <p:nvPr/>
        </p:nvGrpSpPr>
        <p:grpSpPr>
          <a:xfrm>
            <a:off x="7781728" y="5139164"/>
            <a:ext cx="3266644" cy="865632"/>
            <a:chOff x="6732748" y="5214032"/>
            <a:chExt cx="3266644" cy="865632"/>
          </a:xfrm>
        </p:grpSpPr>
        <p:grpSp>
          <p:nvGrpSpPr>
            <p:cNvPr id="1043" name="Group 1042">
              <a:extLst>
                <a:ext uri="{FF2B5EF4-FFF2-40B4-BE49-F238E27FC236}">
                  <a16:creationId xmlns:a16="http://schemas.microsoft.com/office/drawing/2014/main" id="{1473CE2C-B7F8-19DA-04A4-F3D84889C574}"/>
                </a:ext>
              </a:extLst>
            </p:cNvPr>
            <p:cNvGrpSpPr/>
            <p:nvPr/>
          </p:nvGrpSpPr>
          <p:grpSpPr>
            <a:xfrm>
              <a:off x="7114015" y="5298743"/>
              <a:ext cx="2885377" cy="780921"/>
              <a:chOff x="1747738" y="3428999"/>
              <a:chExt cx="2561043" cy="780921"/>
            </a:xfrm>
          </p:grpSpPr>
          <p:sp>
            <p:nvSpPr>
              <p:cNvPr id="1044" name="Rectangle: Diagonal Corners Snipped 1043">
                <a:extLst>
                  <a:ext uri="{FF2B5EF4-FFF2-40B4-BE49-F238E27FC236}">
                    <a16:creationId xmlns:a16="http://schemas.microsoft.com/office/drawing/2014/main" id="{CFAF528E-E6C2-59E3-B85A-E4E32542E90B}"/>
                  </a:ext>
                </a:extLst>
              </p:cNvPr>
              <p:cNvSpPr/>
              <p:nvPr/>
            </p:nvSpPr>
            <p:spPr>
              <a:xfrm>
                <a:off x="1747738" y="3428999"/>
                <a:ext cx="2185216" cy="780921"/>
              </a:xfrm>
              <a:prstGeom prst="snip2DiagRect">
                <a:avLst/>
              </a:prstGeom>
              <a:solidFill>
                <a:srgbClr val="C9FAB8"/>
              </a:solid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045" name="TextBox 1044">
                <a:extLst>
                  <a:ext uri="{FF2B5EF4-FFF2-40B4-BE49-F238E27FC236}">
                    <a16:creationId xmlns:a16="http://schemas.microsoft.com/office/drawing/2014/main" id="{8E435133-9632-AD5F-7C52-D151CB11A510}"/>
                  </a:ext>
                </a:extLst>
              </p:cNvPr>
              <p:cNvSpPr txBox="1"/>
              <p:nvPr/>
            </p:nvSpPr>
            <p:spPr>
              <a:xfrm>
                <a:off x="2008176" y="3513121"/>
                <a:ext cx="2300605" cy="584775"/>
              </a:xfrm>
              <a:prstGeom prst="rect">
                <a:avLst/>
              </a:prstGeom>
              <a:noFill/>
            </p:spPr>
            <p:txBody>
              <a:bodyPr wrap="square" rtlCol="0">
                <a:spAutoFit/>
              </a:bodyPr>
              <a:lstStyle/>
              <a:p>
                <a:r>
                  <a:rPr lang="en-US" sz="3200" dirty="0" err="1"/>
                  <a:t>trông</a:t>
                </a:r>
                <a:r>
                  <a:rPr lang="en-US" sz="3200" dirty="0"/>
                  <a:t> </a:t>
                </a:r>
                <a:r>
                  <a:rPr lang="en-US" sz="3200" dirty="0" err="1"/>
                  <a:t>mong</a:t>
                </a:r>
                <a:endParaRPr lang="vi-VN" sz="3200" dirty="0"/>
              </a:p>
            </p:txBody>
          </p:sp>
        </p:grpSp>
        <p:pic>
          <p:nvPicPr>
            <p:cNvPr id="1054" name="Picture 4">
              <a:extLst>
                <a:ext uri="{FF2B5EF4-FFF2-40B4-BE49-F238E27FC236}">
                  <a16:creationId xmlns:a16="http://schemas.microsoft.com/office/drawing/2014/main" id="{ECE463B0-A0F6-243F-53D6-4CCED5864CF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732748" y="5214032"/>
              <a:ext cx="751590" cy="751590"/>
            </a:xfrm>
            <a:prstGeom prst="rect">
              <a:avLst/>
            </a:prstGeom>
            <a:noFill/>
            <a:extLst>
              <a:ext uri="{909E8E84-426E-40DD-AFC4-6F175D3DCCD1}">
                <a14:hiddenFill xmlns:a14="http://schemas.microsoft.com/office/drawing/2010/main">
                  <a:solidFill>
                    <a:srgbClr val="FFFFFF"/>
                  </a:solidFill>
                </a14:hiddenFill>
              </a:ext>
            </a:extLst>
          </p:spPr>
        </p:pic>
      </p:grpSp>
      <p:pic>
        <p:nvPicPr>
          <p:cNvPr id="8" name="Tieng-lam-phep-www_tiengdong_com">
            <a:hlinkClick r:id="" action="ppaction://media"/>
            <a:extLst>
              <a:ext uri="{FF2B5EF4-FFF2-40B4-BE49-F238E27FC236}">
                <a16:creationId xmlns:a16="http://schemas.microsoft.com/office/drawing/2014/main" id="{CB70E476-E0EA-9344-0CE7-1722F29A1298}"/>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11264851" y="-688436"/>
            <a:ext cx="487363" cy="487363"/>
          </a:xfrm>
          <a:prstGeom prst="rect">
            <a:avLst/>
          </a:prstGeom>
        </p:spPr>
      </p:pic>
    </p:spTree>
    <p:extLst>
      <p:ext uri="{BB962C8B-B14F-4D97-AF65-F5344CB8AC3E}">
        <p14:creationId xmlns:p14="http://schemas.microsoft.com/office/powerpoint/2010/main" val="2483073403"/>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4.16667E-6 2.59259E-6 L -0.55013 0.00509 " pathEditMode="relative" rAng="0" ptsTypes="AA">
                                      <p:cBhvr>
                                        <p:cTn id="6" dur="2000" fill="hold"/>
                                        <p:tgtEl>
                                          <p:spTgt spid="1057"/>
                                        </p:tgtEl>
                                        <p:attrNameLst>
                                          <p:attrName>ppt_x</p:attrName>
                                          <p:attrName>ppt_y</p:attrName>
                                        </p:attrNameLst>
                                      </p:cBhvr>
                                      <p:rCtr x="-27513" y="255"/>
                                    </p:animMotion>
                                  </p:childTnLst>
                                </p:cTn>
                              </p:par>
                              <p:par>
                                <p:cTn id="7" presetID="42" presetClass="path" presetSubtype="0" accel="50000" decel="50000" fill="hold" nodeType="withEffect">
                                  <p:stCondLst>
                                    <p:cond delay="0"/>
                                  </p:stCondLst>
                                  <p:childTnLst>
                                    <p:animMotion origin="layout" path="M 0.02174 0.00023 L 0.53671 -0.00556 " pathEditMode="relative" rAng="0" ptsTypes="AA">
                                      <p:cBhvr>
                                        <p:cTn id="8" dur="2000" fill="hold"/>
                                        <p:tgtEl>
                                          <p:spTgt spid="1055"/>
                                        </p:tgtEl>
                                        <p:attrNameLst>
                                          <p:attrName>ppt_x</p:attrName>
                                          <p:attrName>ppt_y</p:attrName>
                                        </p:attrNameLst>
                                      </p:cBhvr>
                                      <p:rCtr x="25742" y="-301"/>
                                    </p:animMotion>
                                  </p:childTnLst>
                                </p:cTn>
                              </p:par>
                              <p:par>
                                <p:cTn id="9" presetID="42" presetClass="path" presetSubtype="0" accel="50000" decel="50000" fill="hold" nodeType="withEffect">
                                  <p:stCondLst>
                                    <p:cond delay="0"/>
                                  </p:stCondLst>
                                  <p:childTnLst>
                                    <p:animMotion origin="layout" path="M -2.91667E-6 0.00695 L 0.28672 0.14769 " pathEditMode="relative" rAng="0" ptsTypes="AA">
                                      <p:cBhvr>
                                        <p:cTn id="10" dur="2000" fill="hold"/>
                                        <p:tgtEl>
                                          <p:spTgt spid="1056"/>
                                        </p:tgtEl>
                                        <p:attrNameLst>
                                          <p:attrName>ppt_x</p:attrName>
                                          <p:attrName>ppt_y</p:attrName>
                                        </p:attrNameLst>
                                      </p:cBhvr>
                                      <p:rCtr x="14336" y="7037"/>
                                    </p:animMotion>
                                  </p:childTnLst>
                                </p:cTn>
                              </p:par>
                              <p:par>
                                <p:cTn id="11" presetID="42" presetClass="path" presetSubtype="0" accel="50000" decel="50000" fill="hold" nodeType="withEffect">
                                  <p:stCondLst>
                                    <p:cond delay="0"/>
                                  </p:stCondLst>
                                  <p:childTnLst>
                                    <p:animMotion origin="layout" path="M 1.875E-6 -4.44444E-6 L 0.27799 -0.1581 " pathEditMode="relative" rAng="0" ptsTypes="AA">
                                      <p:cBhvr>
                                        <p:cTn id="12" dur="2000" fill="hold"/>
                                        <p:tgtEl>
                                          <p:spTgt spid="1058"/>
                                        </p:tgtEl>
                                        <p:attrNameLst>
                                          <p:attrName>ppt_x</p:attrName>
                                          <p:attrName>ppt_y</p:attrName>
                                        </p:attrNameLst>
                                      </p:cBhvr>
                                      <p:rCtr x="14466" y="-7847"/>
                                    </p:animMotion>
                                  </p:childTnLst>
                                </p:cTn>
                              </p:par>
                              <p:par>
                                <p:cTn id="13" presetID="42" presetClass="path" presetSubtype="0" accel="50000" decel="50000" fill="hold" nodeType="withEffect">
                                  <p:stCondLst>
                                    <p:cond delay="0"/>
                                  </p:stCondLst>
                                  <p:childTnLst>
                                    <p:animMotion origin="layout" path="M 4.375E-6 -4.44444E-6 L 0.33958 0.16112 " pathEditMode="relative" rAng="0" ptsTypes="AA">
                                      <p:cBhvr>
                                        <p:cTn id="14" dur="2000" fill="hold"/>
                                        <p:tgtEl>
                                          <p:spTgt spid="1059"/>
                                        </p:tgtEl>
                                        <p:attrNameLst>
                                          <p:attrName>ppt_x</p:attrName>
                                          <p:attrName>ppt_y</p:attrName>
                                        </p:attrNameLst>
                                      </p:cBhvr>
                                      <p:rCtr x="16979" y="8056"/>
                                    </p:animMotion>
                                  </p:childTnLst>
                                </p:cTn>
                              </p:par>
                              <p:par>
                                <p:cTn id="15" presetID="42" presetClass="path" presetSubtype="0" accel="50000" decel="50000" fill="hold" nodeType="withEffect">
                                  <p:stCondLst>
                                    <p:cond delay="0"/>
                                  </p:stCondLst>
                                  <p:childTnLst>
                                    <p:animMotion origin="layout" path="M 5E-6 3.7037E-6 L -3.54167E-6 4.44444E-6 " pathEditMode="relative" rAng="0" ptsTypes="AA">
                                      <p:cBhvr>
                                        <p:cTn id="16" dur="2000" fill="hold"/>
                                        <p:tgtEl>
                                          <p:spTgt spid="1062"/>
                                        </p:tgtEl>
                                        <p:attrNameLst>
                                          <p:attrName>ppt_x</p:attrName>
                                          <p:attrName>ppt_y</p:attrName>
                                        </p:attrNameLst>
                                      </p:cBhvr>
                                      <p:rCtr x="573" y="139"/>
                                    </p:animMotion>
                                  </p:childTnLst>
                                </p:cTn>
                              </p:par>
                              <p:par>
                                <p:cTn id="17" presetID="42" presetClass="path" presetSubtype="0" accel="50000" decel="50000" fill="hold" nodeType="withEffect">
                                  <p:stCondLst>
                                    <p:cond delay="0"/>
                                  </p:stCondLst>
                                  <p:childTnLst>
                                    <p:animMotion origin="layout" path="M 2.29167E-6 1.11022E-16 L -0.04076 0.00069 " pathEditMode="relative" rAng="0" ptsTypes="AA">
                                      <p:cBhvr>
                                        <p:cTn id="18" dur="2000" fill="hold"/>
                                        <p:tgtEl>
                                          <p:spTgt spid="1061"/>
                                        </p:tgtEl>
                                        <p:attrNameLst>
                                          <p:attrName>ppt_x</p:attrName>
                                          <p:attrName>ppt_y</p:attrName>
                                        </p:attrNameLst>
                                      </p:cBhvr>
                                      <p:rCtr x="-2044" y="23"/>
                                    </p:animMotion>
                                  </p:childTnLst>
                                </p:cTn>
                              </p:par>
                              <p:par>
                                <p:cTn id="19" presetID="42" presetClass="path" presetSubtype="0" accel="50000" decel="50000" fill="hold" nodeType="withEffect">
                                  <p:stCondLst>
                                    <p:cond delay="0"/>
                                  </p:stCondLst>
                                  <p:childTnLst>
                                    <p:animMotion origin="layout" path="M 4.375E-6 0 L -0.54375 -0.15556 " pathEditMode="relative" rAng="0" ptsTypes="AA">
                                      <p:cBhvr>
                                        <p:cTn id="20" dur="2000" fill="hold"/>
                                        <p:tgtEl>
                                          <p:spTgt spid="1063"/>
                                        </p:tgtEl>
                                        <p:attrNameLst>
                                          <p:attrName>ppt_x</p:attrName>
                                          <p:attrName>ppt_y</p:attrName>
                                        </p:attrNameLst>
                                      </p:cBhvr>
                                      <p:rCtr x="-27187" y="-7778"/>
                                    </p:animMotion>
                                  </p:childTnLst>
                                </p:cTn>
                              </p:par>
                              <p:par>
                                <p:cTn id="21" presetID="42" presetClass="path" presetSubtype="0" accel="50000" decel="50000" fill="hold" nodeType="withEffect">
                                  <p:stCondLst>
                                    <p:cond delay="0"/>
                                  </p:stCondLst>
                                  <p:childTnLst>
                                    <p:animMotion origin="layout" path="M 4.16667E-6 4.44444E-6 L -0.21133 0.00254 " pathEditMode="relative" rAng="0" ptsTypes="AA">
                                      <p:cBhvr>
                                        <p:cTn id="22" dur="2000" fill="hold"/>
                                        <p:tgtEl>
                                          <p:spTgt spid="1060"/>
                                        </p:tgtEl>
                                        <p:attrNameLst>
                                          <p:attrName>ppt_x</p:attrName>
                                          <p:attrName>ppt_y</p:attrName>
                                        </p:attrNameLst>
                                      </p:cBhvr>
                                      <p:rCtr x="-10573" y="116"/>
                                    </p:animMotion>
                                  </p:childTnLst>
                                </p:cTn>
                              </p:par>
                              <p:par>
                                <p:cTn id="23" presetID="1" presetClass="mediacall" presetSubtype="0" fill="hold" nodeType="withEffect">
                                  <p:stCondLst>
                                    <p:cond delay="0"/>
                                  </p:stCondLst>
                                  <p:childTnLst>
                                    <p:cmd type="call" cmd="playFrom(0.0)">
                                      <p:cBhvr>
                                        <p:cTn id="24" dur="1776"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25" fill="hold" display="0">
                  <p:stCondLst>
                    <p:cond delay="indefinite"/>
                  </p:stCondLst>
                  <p:endCondLst>
                    <p:cond evt="onStopAudio" delay="0">
                      <p:tgtEl>
                        <p:sldTgt/>
                      </p:tgtEl>
                    </p:cond>
                  </p:endCondLst>
                </p:cTn>
                <p:tgtEl>
                  <p:spTgt spid="8"/>
                </p:tgtEl>
              </p:cMediaNode>
            </p:audi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821</TotalTime>
  <Words>850</Words>
  <Application>Microsoft Office PowerPoint</Application>
  <PresentationFormat>Widescreen</PresentationFormat>
  <Paragraphs>112</Paragraphs>
  <Slides>24</Slides>
  <Notes>0</Notes>
  <HiddenSlides>0</HiddenSlides>
  <MMClips>3</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24</vt:i4>
      </vt:variant>
    </vt:vector>
  </HeadingPairs>
  <TitlesOfParts>
    <vt:vector size="35" baseType="lpstr">
      <vt:lpstr>#9Slide05 SVNClementine</vt:lpstr>
      <vt:lpstr>Arial</vt:lpstr>
      <vt:lpstr>Calibri</vt:lpstr>
      <vt:lpstr>Calibri Light</vt:lpstr>
      <vt:lpstr>OpenSans</vt:lpstr>
      <vt:lpstr>SVN-Poky's</vt:lpstr>
      <vt:lpstr>Times New Roman</vt:lpstr>
      <vt:lpstr>UTM Duepuntozero</vt:lpstr>
      <vt:lpstr>UTM Edwardian</vt:lpstr>
      <vt:lpstr>UVN Banh Mi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NGUYEN PHUONG UYEN</dc:creator>
  <cp:lastModifiedBy>NGUYEN PHAM ANH THU</cp:lastModifiedBy>
  <cp:revision>9</cp:revision>
  <dcterms:created xsi:type="dcterms:W3CDTF">2022-08-10T17:45:48Z</dcterms:created>
  <dcterms:modified xsi:type="dcterms:W3CDTF">2022-11-26T12:56:35Z</dcterms:modified>
</cp:coreProperties>
</file>